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9" r:id="rId4"/>
    <p:sldId id="258" r:id="rId5"/>
    <p:sldId id="261" r:id="rId6"/>
    <p:sldId id="262"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F2245F-83C8-4582-9E17-BD3228A5BFD0}"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61FE3DB3-360E-48A5-B35A-0201EA66A614}">
      <dgm:prSet/>
      <dgm:spPr/>
      <dgm:t>
        <a:bodyPr/>
        <a:lstStyle/>
        <a:p>
          <a:r>
            <a:rPr lang="en-GB" b="1" dirty="0">
              <a:latin typeface="Comic Sans MS" panose="030F0702030302020204" pitchFamily="66" charset="0"/>
            </a:rPr>
            <a:t>1. Information on each country which you visit on the route such as the name of 3 major cities, its climate, the language spoken in each country, the currency you’ll need.. </a:t>
          </a:r>
          <a:endParaRPr lang="en-US" dirty="0">
            <a:latin typeface="Comic Sans MS" panose="030F0702030302020204" pitchFamily="66" charset="0"/>
          </a:endParaRPr>
        </a:p>
      </dgm:t>
    </dgm:pt>
    <dgm:pt modelId="{6708F817-CC8B-469C-9A9D-86DA886F0847}" type="parTrans" cxnId="{E8C94BA6-A045-477A-AFAA-919B5F405259}">
      <dgm:prSet/>
      <dgm:spPr/>
      <dgm:t>
        <a:bodyPr/>
        <a:lstStyle/>
        <a:p>
          <a:endParaRPr lang="en-US"/>
        </a:p>
      </dgm:t>
    </dgm:pt>
    <dgm:pt modelId="{43B794CD-D7DE-429D-9385-F2AFC3D75FC8}" type="sibTrans" cxnId="{E8C94BA6-A045-477A-AFAA-919B5F405259}">
      <dgm:prSet/>
      <dgm:spPr/>
      <dgm:t>
        <a:bodyPr/>
        <a:lstStyle/>
        <a:p>
          <a:endParaRPr lang="en-US"/>
        </a:p>
      </dgm:t>
    </dgm:pt>
    <dgm:pt modelId="{6522CE8F-3ED1-41A5-974E-37B9DB7D483B}">
      <dgm:prSet/>
      <dgm:spPr/>
      <dgm:t>
        <a:bodyPr/>
        <a:lstStyle/>
        <a:p>
          <a:r>
            <a:rPr lang="en-GB" b="1" dirty="0">
              <a:latin typeface="Comic Sans MS" panose="030F0702030302020204" pitchFamily="66" charset="0"/>
            </a:rPr>
            <a:t>2. Pictures and key facts about 3 places of interest which you will visit in each country along your route. </a:t>
          </a:r>
        </a:p>
        <a:p>
          <a:r>
            <a:rPr lang="en-GB" b="1" dirty="0">
              <a:latin typeface="Comic Sans MS" panose="030F0702030302020204" pitchFamily="66" charset="0"/>
            </a:rPr>
            <a:t>Think of things you might want to visit- beaches? mountains? lakes? National Parks? football stadiums? museums?</a:t>
          </a:r>
          <a:endParaRPr lang="en-US" dirty="0">
            <a:latin typeface="Comic Sans MS" panose="030F0702030302020204" pitchFamily="66" charset="0"/>
          </a:endParaRPr>
        </a:p>
      </dgm:t>
    </dgm:pt>
    <dgm:pt modelId="{5E68C3F7-EEFB-4741-8529-04EA939BA4F8}" type="parTrans" cxnId="{4F948D66-0A79-40D2-833D-04D3782004B7}">
      <dgm:prSet/>
      <dgm:spPr/>
      <dgm:t>
        <a:bodyPr/>
        <a:lstStyle/>
        <a:p>
          <a:endParaRPr lang="en-US"/>
        </a:p>
      </dgm:t>
    </dgm:pt>
    <dgm:pt modelId="{1BC334AB-DB26-4426-96D9-8C77DF802887}" type="sibTrans" cxnId="{4F948D66-0A79-40D2-833D-04D3782004B7}">
      <dgm:prSet/>
      <dgm:spPr/>
      <dgm:t>
        <a:bodyPr/>
        <a:lstStyle/>
        <a:p>
          <a:endParaRPr lang="en-US"/>
        </a:p>
      </dgm:t>
    </dgm:pt>
    <dgm:pt modelId="{4D96EECA-E441-4D2D-9706-24E3C9CBEA54}">
      <dgm:prSet/>
      <dgm:spPr/>
      <dgm:t>
        <a:bodyPr/>
        <a:lstStyle/>
        <a:p>
          <a:r>
            <a:rPr lang="en-US" b="1" dirty="0">
              <a:latin typeface="Comic Sans MS" panose="030F0702030302020204" pitchFamily="66" charset="0"/>
            </a:rPr>
            <a:t>3.</a:t>
          </a:r>
          <a:r>
            <a:rPr lang="en-US" b="1" baseline="0" dirty="0">
              <a:latin typeface="Comic Sans MS" panose="030F0702030302020204" pitchFamily="66" charset="0"/>
            </a:rPr>
            <a:t> Include other geographical data which will help you planning your trip- Climate graphs showing the hottest or wettest month to visit, graphs showing the major industries of each country, population pyramids.</a:t>
          </a:r>
          <a:endParaRPr lang="en-US" b="1" dirty="0">
            <a:latin typeface="Comic Sans MS" panose="030F0702030302020204" pitchFamily="66" charset="0"/>
          </a:endParaRPr>
        </a:p>
      </dgm:t>
    </dgm:pt>
    <dgm:pt modelId="{99E54820-974F-4C75-B7A2-B830D42CCACC}" type="parTrans" cxnId="{F8BC7D09-69DC-44BB-A45A-24C90A48EB90}">
      <dgm:prSet/>
      <dgm:spPr/>
      <dgm:t>
        <a:bodyPr/>
        <a:lstStyle/>
        <a:p>
          <a:endParaRPr lang="en-US"/>
        </a:p>
      </dgm:t>
    </dgm:pt>
    <dgm:pt modelId="{F679D13A-772A-4004-919B-9F3BBB76EEDC}" type="sibTrans" cxnId="{F8BC7D09-69DC-44BB-A45A-24C90A48EB90}">
      <dgm:prSet/>
      <dgm:spPr/>
      <dgm:t>
        <a:bodyPr/>
        <a:lstStyle/>
        <a:p>
          <a:endParaRPr lang="en-US"/>
        </a:p>
      </dgm:t>
    </dgm:pt>
    <dgm:pt modelId="{398C6BA2-CAF0-4528-AD71-A5730640EC17}">
      <dgm:prSet/>
      <dgm:spPr/>
      <dgm:t>
        <a:bodyPr/>
        <a:lstStyle/>
        <a:p>
          <a:r>
            <a:rPr lang="en-GB" b="1" dirty="0">
              <a:latin typeface="Comic Sans MS" panose="030F0702030302020204" pitchFamily="66" charset="0"/>
            </a:rPr>
            <a:t>4. A map  showing your plotted route and information underneath showing the modes of transport you might use at each stage of the journey.</a:t>
          </a:r>
          <a:endParaRPr lang="en-US" dirty="0">
            <a:latin typeface="Comic Sans MS" panose="030F0702030302020204" pitchFamily="66" charset="0"/>
          </a:endParaRPr>
        </a:p>
      </dgm:t>
    </dgm:pt>
    <dgm:pt modelId="{3AF9D5D1-E1B8-446E-8314-F4C0FD0E300A}" type="parTrans" cxnId="{69EC5410-D541-4758-B199-B1C48B46860C}">
      <dgm:prSet/>
      <dgm:spPr/>
      <dgm:t>
        <a:bodyPr/>
        <a:lstStyle/>
        <a:p>
          <a:endParaRPr lang="en-US"/>
        </a:p>
      </dgm:t>
    </dgm:pt>
    <dgm:pt modelId="{D3CC3C7D-AD19-4584-BE92-F81984C396D3}" type="sibTrans" cxnId="{69EC5410-D541-4758-B199-B1C48B46860C}">
      <dgm:prSet/>
      <dgm:spPr/>
      <dgm:t>
        <a:bodyPr/>
        <a:lstStyle/>
        <a:p>
          <a:endParaRPr lang="en-US"/>
        </a:p>
      </dgm:t>
    </dgm:pt>
    <dgm:pt modelId="{98B030D2-7226-44DF-8490-9FDAF881FBE5}" type="pres">
      <dgm:prSet presAssocID="{F1F2245F-83C8-4582-9E17-BD3228A5BFD0}" presName="linear" presStyleCnt="0">
        <dgm:presLayoutVars>
          <dgm:animLvl val="lvl"/>
          <dgm:resizeHandles val="exact"/>
        </dgm:presLayoutVars>
      </dgm:prSet>
      <dgm:spPr/>
      <dgm:t>
        <a:bodyPr/>
        <a:lstStyle/>
        <a:p>
          <a:endParaRPr lang="en-GB"/>
        </a:p>
      </dgm:t>
    </dgm:pt>
    <dgm:pt modelId="{6F5164FC-9B0E-4E26-8F6A-DA1E60CC553C}" type="pres">
      <dgm:prSet presAssocID="{61FE3DB3-360E-48A5-B35A-0201EA66A614}" presName="parentText" presStyleLbl="node1" presStyleIdx="0" presStyleCnt="4">
        <dgm:presLayoutVars>
          <dgm:chMax val="0"/>
          <dgm:bulletEnabled val="1"/>
        </dgm:presLayoutVars>
      </dgm:prSet>
      <dgm:spPr/>
      <dgm:t>
        <a:bodyPr/>
        <a:lstStyle/>
        <a:p>
          <a:endParaRPr lang="en-GB"/>
        </a:p>
      </dgm:t>
    </dgm:pt>
    <dgm:pt modelId="{F11D3CA3-7620-4365-BADA-44C2D3B0A974}" type="pres">
      <dgm:prSet presAssocID="{43B794CD-D7DE-429D-9385-F2AFC3D75FC8}" presName="spacer" presStyleCnt="0"/>
      <dgm:spPr/>
    </dgm:pt>
    <dgm:pt modelId="{9C1BAFA1-D703-4280-8520-77BCAED63E13}" type="pres">
      <dgm:prSet presAssocID="{6522CE8F-3ED1-41A5-974E-37B9DB7D483B}" presName="parentText" presStyleLbl="node1" presStyleIdx="1" presStyleCnt="4">
        <dgm:presLayoutVars>
          <dgm:chMax val="0"/>
          <dgm:bulletEnabled val="1"/>
        </dgm:presLayoutVars>
      </dgm:prSet>
      <dgm:spPr/>
      <dgm:t>
        <a:bodyPr/>
        <a:lstStyle/>
        <a:p>
          <a:endParaRPr lang="en-GB"/>
        </a:p>
      </dgm:t>
    </dgm:pt>
    <dgm:pt modelId="{C659DCF5-2A10-47EB-8F08-735984D2C277}" type="pres">
      <dgm:prSet presAssocID="{1BC334AB-DB26-4426-96D9-8C77DF802887}" presName="spacer" presStyleCnt="0"/>
      <dgm:spPr/>
    </dgm:pt>
    <dgm:pt modelId="{B27125C4-CA50-4F0A-A10C-2163C6ED1EC7}" type="pres">
      <dgm:prSet presAssocID="{4D96EECA-E441-4D2D-9706-24E3C9CBEA54}" presName="parentText" presStyleLbl="node1" presStyleIdx="2" presStyleCnt="4">
        <dgm:presLayoutVars>
          <dgm:chMax val="0"/>
          <dgm:bulletEnabled val="1"/>
        </dgm:presLayoutVars>
      </dgm:prSet>
      <dgm:spPr/>
      <dgm:t>
        <a:bodyPr/>
        <a:lstStyle/>
        <a:p>
          <a:endParaRPr lang="en-GB"/>
        </a:p>
      </dgm:t>
    </dgm:pt>
    <dgm:pt modelId="{1CA827E0-1F2E-4F99-8A6A-8C2BC761529C}" type="pres">
      <dgm:prSet presAssocID="{F679D13A-772A-4004-919B-9F3BBB76EEDC}" presName="spacer" presStyleCnt="0"/>
      <dgm:spPr/>
    </dgm:pt>
    <dgm:pt modelId="{9FE07B22-AAA9-4345-A3CA-840126CBC0A0}" type="pres">
      <dgm:prSet presAssocID="{398C6BA2-CAF0-4528-AD71-A5730640EC17}" presName="parentText" presStyleLbl="node1" presStyleIdx="3" presStyleCnt="4" custLinFactY="1795" custLinFactNeighborX="-1051" custLinFactNeighborY="100000">
        <dgm:presLayoutVars>
          <dgm:chMax val="0"/>
          <dgm:bulletEnabled val="1"/>
        </dgm:presLayoutVars>
      </dgm:prSet>
      <dgm:spPr/>
      <dgm:t>
        <a:bodyPr/>
        <a:lstStyle/>
        <a:p>
          <a:endParaRPr lang="en-GB"/>
        </a:p>
      </dgm:t>
    </dgm:pt>
  </dgm:ptLst>
  <dgm:cxnLst>
    <dgm:cxn modelId="{E8C94BA6-A045-477A-AFAA-919B5F405259}" srcId="{F1F2245F-83C8-4582-9E17-BD3228A5BFD0}" destId="{61FE3DB3-360E-48A5-B35A-0201EA66A614}" srcOrd="0" destOrd="0" parTransId="{6708F817-CC8B-469C-9A9D-86DA886F0847}" sibTransId="{43B794CD-D7DE-429D-9385-F2AFC3D75FC8}"/>
    <dgm:cxn modelId="{D2A5D740-58F5-40AC-A8DA-D32356A2096A}" type="presOf" srcId="{4D96EECA-E441-4D2D-9706-24E3C9CBEA54}" destId="{B27125C4-CA50-4F0A-A10C-2163C6ED1EC7}" srcOrd="0" destOrd="0" presId="urn:microsoft.com/office/officeart/2005/8/layout/vList2"/>
    <dgm:cxn modelId="{9425134A-10D2-413B-A990-4B6BAF7AF9E7}" type="presOf" srcId="{61FE3DB3-360E-48A5-B35A-0201EA66A614}" destId="{6F5164FC-9B0E-4E26-8F6A-DA1E60CC553C}" srcOrd="0" destOrd="0" presId="urn:microsoft.com/office/officeart/2005/8/layout/vList2"/>
    <dgm:cxn modelId="{4F948D66-0A79-40D2-833D-04D3782004B7}" srcId="{F1F2245F-83C8-4582-9E17-BD3228A5BFD0}" destId="{6522CE8F-3ED1-41A5-974E-37B9DB7D483B}" srcOrd="1" destOrd="0" parTransId="{5E68C3F7-EEFB-4741-8529-04EA939BA4F8}" sibTransId="{1BC334AB-DB26-4426-96D9-8C77DF802887}"/>
    <dgm:cxn modelId="{F8194967-F09F-45AF-923C-37B4C90D8CCA}" type="presOf" srcId="{F1F2245F-83C8-4582-9E17-BD3228A5BFD0}" destId="{98B030D2-7226-44DF-8490-9FDAF881FBE5}" srcOrd="0" destOrd="0" presId="urn:microsoft.com/office/officeart/2005/8/layout/vList2"/>
    <dgm:cxn modelId="{22E7077D-C964-46D2-9F9A-3B3637C65D9E}" type="presOf" srcId="{6522CE8F-3ED1-41A5-974E-37B9DB7D483B}" destId="{9C1BAFA1-D703-4280-8520-77BCAED63E13}" srcOrd="0" destOrd="0" presId="urn:microsoft.com/office/officeart/2005/8/layout/vList2"/>
    <dgm:cxn modelId="{CFE747B2-8B39-4337-A983-743EC8BD6B8C}" type="presOf" srcId="{398C6BA2-CAF0-4528-AD71-A5730640EC17}" destId="{9FE07B22-AAA9-4345-A3CA-840126CBC0A0}" srcOrd="0" destOrd="0" presId="urn:microsoft.com/office/officeart/2005/8/layout/vList2"/>
    <dgm:cxn modelId="{F8BC7D09-69DC-44BB-A45A-24C90A48EB90}" srcId="{F1F2245F-83C8-4582-9E17-BD3228A5BFD0}" destId="{4D96EECA-E441-4D2D-9706-24E3C9CBEA54}" srcOrd="2" destOrd="0" parTransId="{99E54820-974F-4C75-B7A2-B830D42CCACC}" sibTransId="{F679D13A-772A-4004-919B-9F3BBB76EEDC}"/>
    <dgm:cxn modelId="{69EC5410-D541-4758-B199-B1C48B46860C}" srcId="{F1F2245F-83C8-4582-9E17-BD3228A5BFD0}" destId="{398C6BA2-CAF0-4528-AD71-A5730640EC17}" srcOrd="3" destOrd="0" parTransId="{3AF9D5D1-E1B8-446E-8314-F4C0FD0E300A}" sibTransId="{D3CC3C7D-AD19-4584-BE92-F81984C396D3}"/>
    <dgm:cxn modelId="{4665931F-4BC9-41F0-BB30-477CAC4D30F3}" type="presParOf" srcId="{98B030D2-7226-44DF-8490-9FDAF881FBE5}" destId="{6F5164FC-9B0E-4E26-8F6A-DA1E60CC553C}" srcOrd="0" destOrd="0" presId="urn:microsoft.com/office/officeart/2005/8/layout/vList2"/>
    <dgm:cxn modelId="{2DEE4941-E288-4C0D-936E-6CBEDBEF43D9}" type="presParOf" srcId="{98B030D2-7226-44DF-8490-9FDAF881FBE5}" destId="{F11D3CA3-7620-4365-BADA-44C2D3B0A974}" srcOrd="1" destOrd="0" presId="urn:microsoft.com/office/officeart/2005/8/layout/vList2"/>
    <dgm:cxn modelId="{0DA5DB9F-21E0-48D1-8C77-1C263508AA76}" type="presParOf" srcId="{98B030D2-7226-44DF-8490-9FDAF881FBE5}" destId="{9C1BAFA1-D703-4280-8520-77BCAED63E13}" srcOrd="2" destOrd="0" presId="urn:microsoft.com/office/officeart/2005/8/layout/vList2"/>
    <dgm:cxn modelId="{D33CEB20-ADEE-431A-BD86-326FA9D9D054}" type="presParOf" srcId="{98B030D2-7226-44DF-8490-9FDAF881FBE5}" destId="{C659DCF5-2A10-47EB-8F08-735984D2C277}" srcOrd="3" destOrd="0" presId="urn:microsoft.com/office/officeart/2005/8/layout/vList2"/>
    <dgm:cxn modelId="{28FEB07E-AFAB-46CD-8EA9-97FB3D15A7AB}" type="presParOf" srcId="{98B030D2-7226-44DF-8490-9FDAF881FBE5}" destId="{B27125C4-CA50-4F0A-A10C-2163C6ED1EC7}" srcOrd="4" destOrd="0" presId="urn:microsoft.com/office/officeart/2005/8/layout/vList2"/>
    <dgm:cxn modelId="{D7596ED4-DD55-4549-B87E-EB1D3DD27D85}" type="presParOf" srcId="{98B030D2-7226-44DF-8490-9FDAF881FBE5}" destId="{1CA827E0-1F2E-4F99-8A6A-8C2BC761529C}" srcOrd="5" destOrd="0" presId="urn:microsoft.com/office/officeart/2005/8/layout/vList2"/>
    <dgm:cxn modelId="{98DFFBEE-519D-4ED4-A7EB-AB478876E0F4}" type="presParOf" srcId="{98B030D2-7226-44DF-8490-9FDAF881FBE5}" destId="{9FE07B22-AAA9-4345-A3CA-840126CBC0A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F2245F-83C8-4582-9E17-BD3228A5BFD0}"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61FE3DB3-360E-48A5-B35A-0201EA66A614}">
      <dgm:prSet custT="1"/>
      <dgm:spPr/>
      <dgm:t>
        <a:bodyPr/>
        <a:lstStyle/>
        <a:p>
          <a:r>
            <a:rPr lang="en-US" sz="2000" b="1" dirty="0">
              <a:latin typeface="Comic Sans MS" panose="030F0702030302020204" pitchFamily="66" charset="0"/>
            </a:rPr>
            <a:t>You</a:t>
          </a:r>
          <a:r>
            <a:rPr lang="en-US" sz="2000" b="1" baseline="0" dirty="0">
              <a:latin typeface="Comic Sans MS" panose="030F0702030302020204" pitchFamily="66" charset="0"/>
            </a:rPr>
            <a:t> can present your work on a poster, in your book, </a:t>
          </a:r>
          <a:r>
            <a:rPr lang="en-US" sz="2000" b="1" baseline="0" dirty="0" err="1">
              <a:latin typeface="Comic Sans MS" panose="030F0702030302020204" pitchFamily="66" charset="0"/>
            </a:rPr>
            <a:t>powerpoint</a:t>
          </a:r>
          <a:r>
            <a:rPr lang="en-US" sz="2000" b="1" baseline="0" dirty="0">
              <a:latin typeface="Comic Sans MS" panose="030F0702030302020204" pitchFamily="66" charset="0"/>
            </a:rPr>
            <a:t>, word or publisher.</a:t>
          </a:r>
          <a:endParaRPr lang="en-US" sz="2000" b="1" dirty="0">
            <a:latin typeface="Comic Sans MS" panose="030F0702030302020204" pitchFamily="66" charset="0"/>
          </a:endParaRPr>
        </a:p>
      </dgm:t>
    </dgm:pt>
    <dgm:pt modelId="{6708F817-CC8B-469C-9A9D-86DA886F0847}" type="parTrans" cxnId="{E8C94BA6-A045-477A-AFAA-919B5F405259}">
      <dgm:prSet/>
      <dgm:spPr/>
      <dgm:t>
        <a:bodyPr/>
        <a:lstStyle/>
        <a:p>
          <a:endParaRPr lang="en-US"/>
        </a:p>
      </dgm:t>
    </dgm:pt>
    <dgm:pt modelId="{43B794CD-D7DE-429D-9385-F2AFC3D75FC8}" type="sibTrans" cxnId="{E8C94BA6-A045-477A-AFAA-919B5F405259}">
      <dgm:prSet/>
      <dgm:spPr/>
      <dgm:t>
        <a:bodyPr/>
        <a:lstStyle/>
        <a:p>
          <a:endParaRPr lang="en-US"/>
        </a:p>
      </dgm:t>
    </dgm:pt>
    <dgm:pt modelId="{6522CE8F-3ED1-41A5-974E-37B9DB7D483B}">
      <dgm:prSet/>
      <dgm:spPr/>
      <dgm:t>
        <a:bodyPr/>
        <a:lstStyle/>
        <a:p>
          <a:r>
            <a:rPr lang="en-US" b="1" dirty="0">
              <a:latin typeface="Comic Sans MS" panose="030F0702030302020204" pitchFamily="66" charset="0"/>
            </a:rPr>
            <a:t>Start</a:t>
          </a:r>
          <a:r>
            <a:rPr lang="en-US" b="1" baseline="0" dirty="0">
              <a:latin typeface="Comic Sans MS" panose="030F0702030302020204" pitchFamily="66" charset="0"/>
            </a:rPr>
            <a:t> off by plotting your route .</a:t>
          </a:r>
          <a:endParaRPr lang="en-US" b="1" dirty="0">
            <a:latin typeface="Comic Sans MS" panose="030F0702030302020204" pitchFamily="66" charset="0"/>
          </a:endParaRPr>
        </a:p>
      </dgm:t>
    </dgm:pt>
    <dgm:pt modelId="{5E68C3F7-EEFB-4741-8529-04EA939BA4F8}" type="parTrans" cxnId="{4F948D66-0A79-40D2-833D-04D3782004B7}">
      <dgm:prSet/>
      <dgm:spPr/>
      <dgm:t>
        <a:bodyPr/>
        <a:lstStyle/>
        <a:p>
          <a:endParaRPr lang="en-US"/>
        </a:p>
      </dgm:t>
    </dgm:pt>
    <dgm:pt modelId="{1BC334AB-DB26-4426-96D9-8C77DF802887}" type="sibTrans" cxnId="{4F948D66-0A79-40D2-833D-04D3782004B7}">
      <dgm:prSet/>
      <dgm:spPr/>
      <dgm:t>
        <a:bodyPr/>
        <a:lstStyle/>
        <a:p>
          <a:endParaRPr lang="en-US"/>
        </a:p>
      </dgm:t>
    </dgm:pt>
    <dgm:pt modelId="{4D96EECA-E441-4D2D-9706-24E3C9CBEA54}">
      <dgm:prSet/>
      <dgm:spPr/>
      <dgm:t>
        <a:bodyPr/>
        <a:lstStyle/>
        <a:p>
          <a:r>
            <a:rPr lang="en-US" b="1" dirty="0">
              <a:latin typeface="Comic Sans MS" panose="030F0702030302020204" pitchFamily="66" charset="0"/>
            </a:rPr>
            <a:t>Then</a:t>
          </a:r>
          <a:r>
            <a:rPr lang="en-US" b="1" baseline="0" dirty="0">
              <a:latin typeface="Comic Sans MS" panose="030F0702030302020204" pitchFamily="66" charset="0"/>
            </a:rPr>
            <a:t> look at each country in turn along the way and write a paragraph about its key features and places to visit. Don’t forget to include photos or drawings!</a:t>
          </a:r>
          <a:endParaRPr lang="en-US" b="1" dirty="0">
            <a:latin typeface="Comic Sans MS" panose="030F0702030302020204" pitchFamily="66" charset="0"/>
          </a:endParaRPr>
        </a:p>
      </dgm:t>
    </dgm:pt>
    <dgm:pt modelId="{99E54820-974F-4C75-B7A2-B830D42CCACC}" type="parTrans" cxnId="{F8BC7D09-69DC-44BB-A45A-24C90A48EB90}">
      <dgm:prSet/>
      <dgm:spPr/>
      <dgm:t>
        <a:bodyPr/>
        <a:lstStyle/>
        <a:p>
          <a:endParaRPr lang="en-US"/>
        </a:p>
      </dgm:t>
    </dgm:pt>
    <dgm:pt modelId="{F679D13A-772A-4004-919B-9F3BBB76EEDC}" type="sibTrans" cxnId="{F8BC7D09-69DC-44BB-A45A-24C90A48EB90}">
      <dgm:prSet/>
      <dgm:spPr/>
      <dgm:t>
        <a:bodyPr/>
        <a:lstStyle/>
        <a:p>
          <a:endParaRPr lang="en-US"/>
        </a:p>
      </dgm:t>
    </dgm:pt>
    <dgm:pt modelId="{398C6BA2-CAF0-4528-AD71-A5730640EC17}">
      <dgm:prSet/>
      <dgm:spPr/>
      <dgm:t>
        <a:bodyPr/>
        <a:lstStyle/>
        <a:p>
          <a:r>
            <a:rPr lang="en-US" b="1" dirty="0">
              <a:latin typeface="Comic Sans MS" panose="030F0702030302020204" pitchFamily="66" charset="0"/>
            </a:rPr>
            <a:t>You can pick any countries along the route. The choice is yours! They may even be places you would like to visit in the future so this project task gives you the opportunity to think BIG!  </a:t>
          </a:r>
          <a:r>
            <a:rPr lang="en-US" b="1" dirty="0">
              <a:solidFill>
                <a:schemeClr val="accent5">
                  <a:lumMod val="50000"/>
                </a:schemeClr>
              </a:solidFill>
              <a:latin typeface="Comic Sans MS" panose="030F0702030302020204" pitchFamily="66" charset="0"/>
            </a:rPr>
            <a:t>(there is an example on the next slide!)</a:t>
          </a:r>
        </a:p>
      </dgm:t>
    </dgm:pt>
    <dgm:pt modelId="{3AF9D5D1-E1B8-446E-8314-F4C0FD0E300A}" type="parTrans" cxnId="{69EC5410-D541-4758-B199-B1C48B46860C}">
      <dgm:prSet/>
      <dgm:spPr/>
      <dgm:t>
        <a:bodyPr/>
        <a:lstStyle/>
        <a:p>
          <a:endParaRPr lang="en-US"/>
        </a:p>
      </dgm:t>
    </dgm:pt>
    <dgm:pt modelId="{D3CC3C7D-AD19-4584-BE92-F81984C396D3}" type="sibTrans" cxnId="{69EC5410-D541-4758-B199-B1C48B46860C}">
      <dgm:prSet/>
      <dgm:spPr/>
      <dgm:t>
        <a:bodyPr/>
        <a:lstStyle/>
        <a:p>
          <a:endParaRPr lang="en-US"/>
        </a:p>
      </dgm:t>
    </dgm:pt>
    <dgm:pt modelId="{98B030D2-7226-44DF-8490-9FDAF881FBE5}" type="pres">
      <dgm:prSet presAssocID="{F1F2245F-83C8-4582-9E17-BD3228A5BFD0}" presName="linear" presStyleCnt="0">
        <dgm:presLayoutVars>
          <dgm:animLvl val="lvl"/>
          <dgm:resizeHandles val="exact"/>
        </dgm:presLayoutVars>
      </dgm:prSet>
      <dgm:spPr/>
      <dgm:t>
        <a:bodyPr/>
        <a:lstStyle/>
        <a:p>
          <a:endParaRPr lang="en-GB"/>
        </a:p>
      </dgm:t>
    </dgm:pt>
    <dgm:pt modelId="{6F5164FC-9B0E-4E26-8F6A-DA1E60CC553C}" type="pres">
      <dgm:prSet presAssocID="{61FE3DB3-360E-48A5-B35A-0201EA66A614}" presName="parentText" presStyleLbl="node1" presStyleIdx="0" presStyleCnt="4">
        <dgm:presLayoutVars>
          <dgm:chMax val="0"/>
          <dgm:bulletEnabled val="1"/>
        </dgm:presLayoutVars>
      </dgm:prSet>
      <dgm:spPr/>
      <dgm:t>
        <a:bodyPr/>
        <a:lstStyle/>
        <a:p>
          <a:endParaRPr lang="en-GB"/>
        </a:p>
      </dgm:t>
    </dgm:pt>
    <dgm:pt modelId="{F11D3CA3-7620-4365-BADA-44C2D3B0A974}" type="pres">
      <dgm:prSet presAssocID="{43B794CD-D7DE-429D-9385-F2AFC3D75FC8}" presName="spacer" presStyleCnt="0"/>
      <dgm:spPr/>
    </dgm:pt>
    <dgm:pt modelId="{9C1BAFA1-D703-4280-8520-77BCAED63E13}" type="pres">
      <dgm:prSet presAssocID="{6522CE8F-3ED1-41A5-974E-37B9DB7D483B}" presName="parentText" presStyleLbl="node1" presStyleIdx="1" presStyleCnt="4">
        <dgm:presLayoutVars>
          <dgm:chMax val="0"/>
          <dgm:bulletEnabled val="1"/>
        </dgm:presLayoutVars>
      </dgm:prSet>
      <dgm:spPr/>
      <dgm:t>
        <a:bodyPr/>
        <a:lstStyle/>
        <a:p>
          <a:endParaRPr lang="en-GB"/>
        </a:p>
      </dgm:t>
    </dgm:pt>
    <dgm:pt modelId="{C659DCF5-2A10-47EB-8F08-735984D2C277}" type="pres">
      <dgm:prSet presAssocID="{1BC334AB-DB26-4426-96D9-8C77DF802887}" presName="spacer" presStyleCnt="0"/>
      <dgm:spPr/>
    </dgm:pt>
    <dgm:pt modelId="{B27125C4-CA50-4F0A-A10C-2163C6ED1EC7}" type="pres">
      <dgm:prSet presAssocID="{4D96EECA-E441-4D2D-9706-24E3C9CBEA54}" presName="parentText" presStyleLbl="node1" presStyleIdx="2" presStyleCnt="4">
        <dgm:presLayoutVars>
          <dgm:chMax val="0"/>
          <dgm:bulletEnabled val="1"/>
        </dgm:presLayoutVars>
      </dgm:prSet>
      <dgm:spPr/>
      <dgm:t>
        <a:bodyPr/>
        <a:lstStyle/>
        <a:p>
          <a:endParaRPr lang="en-GB"/>
        </a:p>
      </dgm:t>
    </dgm:pt>
    <dgm:pt modelId="{1CA827E0-1F2E-4F99-8A6A-8C2BC761529C}" type="pres">
      <dgm:prSet presAssocID="{F679D13A-772A-4004-919B-9F3BBB76EEDC}" presName="spacer" presStyleCnt="0"/>
      <dgm:spPr/>
    </dgm:pt>
    <dgm:pt modelId="{9FE07B22-AAA9-4345-A3CA-840126CBC0A0}" type="pres">
      <dgm:prSet presAssocID="{398C6BA2-CAF0-4528-AD71-A5730640EC17}" presName="parentText" presStyleLbl="node1" presStyleIdx="3" presStyleCnt="4">
        <dgm:presLayoutVars>
          <dgm:chMax val="0"/>
          <dgm:bulletEnabled val="1"/>
        </dgm:presLayoutVars>
      </dgm:prSet>
      <dgm:spPr/>
      <dgm:t>
        <a:bodyPr/>
        <a:lstStyle/>
        <a:p>
          <a:endParaRPr lang="en-GB"/>
        </a:p>
      </dgm:t>
    </dgm:pt>
  </dgm:ptLst>
  <dgm:cxnLst>
    <dgm:cxn modelId="{E8C94BA6-A045-477A-AFAA-919B5F405259}" srcId="{F1F2245F-83C8-4582-9E17-BD3228A5BFD0}" destId="{61FE3DB3-360E-48A5-B35A-0201EA66A614}" srcOrd="0" destOrd="0" parTransId="{6708F817-CC8B-469C-9A9D-86DA886F0847}" sibTransId="{43B794CD-D7DE-429D-9385-F2AFC3D75FC8}"/>
    <dgm:cxn modelId="{D2A5D740-58F5-40AC-A8DA-D32356A2096A}" type="presOf" srcId="{4D96EECA-E441-4D2D-9706-24E3C9CBEA54}" destId="{B27125C4-CA50-4F0A-A10C-2163C6ED1EC7}" srcOrd="0" destOrd="0" presId="urn:microsoft.com/office/officeart/2005/8/layout/vList2"/>
    <dgm:cxn modelId="{9425134A-10D2-413B-A990-4B6BAF7AF9E7}" type="presOf" srcId="{61FE3DB3-360E-48A5-B35A-0201EA66A614}" destId="{6F5164FC-9B0E-4E26-8F6A-DA1E60CC553C}" srcOrd="0" destOrd="0" presId="urn:microsoft.com/office/officeart/2005/8/layout/vList2"/>
    <dgm:cxn modelId="{4F948D66-0A79-40D2-833D-04D3782004B7}" srcId="{F1F2245F-83C8-4582-9E17-BD3228A5BFD0}" destId="{6522CE8F-3ED1-41A5-974E-37B9DB7D483B}" srcOrd="1" destOrd="0" parTransId="{5E68C3F7-EEFB-4741-8529-04EA939BA4F8}" sibTransId="{1BC334AB-DB26-4426-96D9-8C77DF802887}"/>
    <dgm:cxn modelId="{F8194967-F09F-45AF-923C-37B4C90D8CCA}" type="presOf" srcId="{F1F2245F-83C8-4582-9E17-BD3228A5BFD0}" destId="{98B030D2-7226-44DF-8490-9FDAF881FBE5}" srcOrd="0" destOrd="0" presId="urn:microsoft.com/office/officeart/2005/8/layout/vList2"/>
    <dgm:cxn modelId="{22E7077D-C964-46D2-9F9A-3B3637C65D9E}" type="presOf" srcId="{6522CE8F-3ED1-41A5-974E-37B9DB7D483B}" destId="{9C1BAFA1-D703-4280-8520-77BCAED63E13}" srcOrd="0" destOrd="0" presId="urn:microsoft.com/office/officeart/2005/8/layout/vList2"/>
    <dgm:cxn modelId="{CFE747B2-8B39-4337-A983-743EC8BD6B8C}" type="presOf" srcId="{398C6BA2-CAF0-4528-AD71-A5730640EC17}" destId="{9FE07B22-AAA9-4345-A3CA-840126CBC0A0}" srcOrd="0" destOrd="0" presId="urn:microsoft.com/office/officeart/2005/8/layout/vList2"/>
    <dgm:cxn modelId="{F8BC7D09-69DC-44BB-A45A-24C90A48EB90}" srcId="{F1F2245F-83C8-4582-9E17-BD3228A5BFD0}" destId="{4D96EECA-E441-4D2D-9706-24E3C9CBEA54}" srcOrd="2" destOrd="0" parTransId="{99E54820-974F-4C75-B7A2-B830D42CCACC}" sibTransId="{F679D13A-772A-4004-919B-9F3BBB76EEDC}"/>
    <dgm:cxn modelId="{69EC5410-D541-4758-B199-B1C48B46860C}" srcId="{F1F2245F-83C8-4582-9E17-BD3228A5BFD0}" destId="{398C6BA2-CAF0-4528-AD71-A5730640EC17}" srcOrd="3" destOrd="0" parTransId="{3AF9D5D1-E1B8-446E-8314-F4C0FD0E300A}" sibTransId="{D3CC3C7D-AD19-4584-BE92-F81984C396D3}"/>
    <dgm:cxn modelId="{4665931F-4BC9-41F0-BB30-477CAC4D30F3}" type="presParOf" srcId="{98B030D2-7226-44DF-8490-9FDAF881FBE5}" destId="{6F5164FC-9B0E-4E26-8F6A-DA1E60CC553C}" srcOrd="0" destOrd="0" presId="urn:microsoft.com/office/officeart/2005/8/layout/vList2"/>
    <dgm:cxn modelId="{2DEE4941-E288-4C0D-936E-6CBEDBEF43D9}" type="presParOf" srcId="{98B030D2-7226-44DF-8490-9FDAF881FBE5}" destId="{F11D3CA3-7620-4365-BADA-44C2D3B0A974}" srcOrd="1" destOrd="0" presId="urn:microsoft.com/office/officeart/2005/8/layout/vList2"/>
    <dgm:cxn modelId="{0DA5DB9F-21E0-48D1-8C77-1C263508AA76}" type="presParOf" srcId="{98B030D2-7226-44DF-8490-9FDAF881FBE5}" destId="{9C1BAFA1-D703-4280-8520-77BCAED63E13}" srcOrd="2" destOrd="0" presId="urn:microsoft.com/office/officeart/2005/8/layout/vList2"/>
    <dgm:cxn modelId="{D33CEB20-ADEE-431A-BD86-326FA9D9D054}" type="presParOf" srcId="{98B030D2-7226-44DF-8490-9FDAF881FBE5}" destId="{C659DCF5-2A10-47EB-8F08-735984D2C277}" srcOrd="3" destOrd="0" presId="urn:microsoft.com/office/officeart/2005/8/layout/vList2"/>
    <dgm:cxn modelId="{28FEB07E-AFAB-46CD-8EA9-97FB3D15A7AB}" type="presParOf" srcId="{98B030D2-7226-44DF-8490-9FDAF881FBE5}" destId="{B27125C4-CA50-4F0A-A10C-2163C6ED1EC7}" srcOrd="4" destOrd="0" presId="urn:microsoft.com/office/officeart/2005/8/layout/vList2"/>
    <dgm:cxn modelId="{D7596ED4-DD55-4549-B87E-EB1D3DD27D85}" type="presParOf" srcId="{98B030D2-7226-44DF-8490-9FDAF881FBE5}" destId="{1CA827E0-1F2E-4F99-8A6A-8C2BC761529C}" srcOrd="5" destOrd="0" presId="urn:microsoft.com/office/officeart/2005/8/layout/vList2"/>
    <dgm:cxn modelId="{98DFFBEE-519D-4ED4-A7EB-AB478876E0F4}" type="presParOf" srcId="{98B030D2-7226-44DF-8490-9FDAF881FBE5}" destId="{9FE07B22-AAA9-4345-A3CA-840126CBC0A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p>
        </p:txBody>
      </p:sp>
      <p:sp>
        <p:nvSpPr>
          <p:cNvPr id="3" name="Subtitle 2">
            <a:extLst>
              <a:ext uri="{FF2B5EF4-FFF2-40B4-BE49-F238E27FC236}">
                <a16:creationId xmlns:a16="http://schemas.microsoft.com/office/drawing/2014/main" xmlns=""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9CE66DA5-7751-4D3D-B753-58DF3B418763}"/>
              </a:ext>
            </a:extLst>
          </p:cNvPr>
          <p:cNvSpPr>
            <a:spLocks noGrp="1"/>
          </p:cNvSpPr>
          <p:nvPr>
            <p:ph type="dt" sz="half" idx="10"/>
          </p:nvPr>
        </p:nvSpPr>
        <p:spPr/>
        <p:txBody>
          <a:bodyPr/>
          <a:lstStyle/>
          <a:p>
            <a:fld id="{6A4B53A7-3209-46A6-9454-F38EAC8F11E7}" type="datetimeFigureOut">
              <a:rPr lang="en-US" smtClean="0"/>
              <a:pPr/>
              <a:t>6/29/2020</a:t>
            </a:fld>
            <a:endParaRPr lang="en-US"/>
          </a:p>
        </p:txBody>
      </p:sp>
      <p:sp>
        <p:nvSpPr>
          <p:cNvPr id="5" name="Footer Placeholder 4">
            <a:extLst>
              <a:ext uri="{FF2B5EF4-FFF2-40B4-BE49-F238E27FC236}">
                <a16:creationId xmlns:a16="http://schemas.microsoft.com/office/drawing/2014/main" xmlns="" id="{7F8C2A2A-62DB-40C0-8AE7-CB9B98649B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401EAA4-F44C-4C1F-B8E3-1A3005300F50}"/>
              </a:ext>
            </a:extLst>
          </p:cNvPr>
          <p:cNvSpPr>
            <a:spLocks noGrp="1"/>
          </p:cNvSpPr>
          <p:nvPr>
            <p:ph type="sldNum" sz="quarter" idx="12"/>
          </p:nvPr>
        </p:nvSpPr>
        <p:spPr/>
        <p:txBody>
          <a:bodyPr/>
          <a:lstStyle/>
          <a:p>
            <a:fld id="{27CE633F-9882-4A5C-83A2-1109D0C73261}" type="slidenum">
              <a:rPr lang="en-US" smtClean="0"/>
              <a:pPr/>
              <a:t>‹#›</a:t>
            </a:fld>
            <a:endParaRPr lang="en-US"/>
          </a:p>
        </p:txBody>
      </p:sp>
      <p:cxnSp>
        <p:nvCxnSpPr>
          <p:cNvPr id="11" name="Straight Connector 10">
            <a:extLst>
              <a:ext uri="{FF2B5EF4-FFF2-40B4-BE49-F238E27FC236}">
                <a16:creationId xmlns:a16="http://schemas.microsoft.com/office/drawing/2014/main" xmlns=""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2814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96CF8C-1EA0-4E47-AC60-CAC3B80A3C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097BB2D-4E2C-4490-A2A3-4B68BCC5D2F9}"/>
              </a:ext>
            </a:extLst>
          </p:cNvPr>
          <p:cNvSpPr>
            <a:spLocks noGrp="1"/>
          </p:cNvSpPr>
          <p:nvPr>
            <p:ph type="dt" sz="half" idx="10"/>
          </p:nvPr>
        </p:nvSpPr>
        <p:spPr/>
        <p:txBody>
          <a:bodyPr/>
          <a:lstStyle/>
          <a:p>
            <a:fld id="{6A4B53A7-3209-46A6-9454-F38EAC8F11E7}" type="datetimeFigureOut">
              <a:rPr lang="en-US" smtClean="0"/>
              <a:pPr/>
              <a:t>6/29/2020</a:t>
            </a:fld>
            <a:endParaRPr lang="en-US"/>
          </a:p>
        </p:txBody>
      </p:sp>
      <p:sp>
        <p:nvSpPr>
          <p:cNvPr id="5" name="Footer Placeholder 4">
            <a:extLst>
              <a:ext uri="{FF2B5EF4-FFF2-40B4-BE49-F238E27FC236}">
                <a16:creationId xmlns:a16="http://schemas.microsoft.com/office/drawing/2014/main" xmlns="" id="{6140F15D-DD72-46D5-BF0F-F506471070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266FD4D-815A-431C-ADEF-DE6F236F617F}"/>
              </a:ext>
            </a:extLst>
          </p:cNvPr>
          <p:cNvSpPr>
            <a:spLocks noGrp="1"/>
          </p:cNvSpPr>
          <p:nvPr>
            <p:ph type="sldNum" sz="quarter" idx="12"/>
          </p:nvPr>
        </p:nvSpPr>
        <p:spPr/>
        <p:txBody>
          <a:bodyPr/>
          <a:lstStyle/>
          <a:p>
            <a:fld id="{27CE633F-9882-4A5C-83A2-1109D0C73261}" type="slidenum">
              <a:rPr lang="en-US" smtClean="0"/>
              <a:pPr/>
              <a:t>‹#›</a:t>
            </a:fld>
            <a:endParaRPr lang="en-US"/>
          </a:p>
        </p:txBody>
      </p:sp>
      <p:cxnSp>
        <p:nvCxnSpPr>
          <p:cNvPr id="7" name="Straight Connector 6">
            <a:extLst>
              <a:ext uri="{FF2B5EF4-FFF2-40B4-BE49-F238E27FC236}">
                <a16:creationId xmlns:a16="http://schemas.microsoft.com/office/drawing/2014/main" xmlns=""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6797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5FC2D1-D3FE-4B37-8740-57444421FDBF}"/>
              </a:ext>
            </a:extLst>
          </p:cNvPr>
          <p:cNvSpPr>
            <a:spLocks noGrp="1"/>
          </p:cNvSpPr>
          <p:nvPr>
            <p:ph type="title"/>
          </p:nvPr>
        </p:nvSpPr>
        <p:spPr>
          <a:xfrm>
            <a:off x="831850" y="1709738"/>
            <a:ext cx="10515600" cy="2852737"/>
          </a:xfrm>
        </p:spPr>
        <p:txBody>
          <a:bodyPr anchor="b"/>
          <a:lstStyle>
            <a:lvl1pPr>
              <a:defRPr sz="6000" b="1" i="0" cap="all" baseline="0"/>
            </a:lvl1pPr>
          </a:lstStyle>
          <a:p>
            <a:r>
              <a:rPr lang="en-US"/>
              <a:t>Click to edit Master title style</a:t>
            </a:r>
          </a:p>
        </p:txBody>
      </p:sp>
      <p:sp>
        <p:nvSpPr>
          <p:cNvPr id="3" name="Text Placeholder 2">
            <a:extLst>
              <a:ext uri="{FF2B5EF4-FFF2-40B4-BE49-F238E27FC236}">
                <a16:creationId xmlns:a16="http://schemas.microsoft.com/office/drawing/2014/main" xmlns="" id="{BA5AF550-086C-426E-A374-85DB395701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59A58988-AD39-4AE9-8E6A-0907F0BE2673}"/>
              </a:ext>
            </a:extLst>
          </p:cNvPr>
          <p:cNvSpPr>
            <a:spLocks noGrp="1"/>
          </p:cNvSpPr>
          <p:nvPr>
            <p:ph type="dt" sz="half" idx="10"/>
          </p:nvPr>
        </p:nvSpPr>
        <p:spPr/>
        <p:txBody>
          <a:bodyPr/>
          <a:lstStyle/>
          <a:p>
            <a:fld id="{6A4B53A7-3209-46A6-9454-F38EAC8F11E7}" type="datetimeFigureOut">
              <a:rPr lang="en-US" smtClean="0"/>
              <a:pPr/>
              <a:t>6/29/2020</a:t>
            </a:fld>
            <a:endParaRPr lang="en-US"/>
          </a:p>
        </p:txBody>
      </p:sp>
      <p:sp>
        <p:nvSpPr>
          <p:cNvPr id="5" name="Footer Placeholder 4">
            <a:extLst>
              <a:ext uri="{FF2B5EF4-FFF2-40B4-BE49-F238E27FC236}">
                <a16:creationId xmlns:a16="http://schemas.microsoft.com/office/drawing/2014/main" xmlns="" id="{1D366319-82EE-408E-819F-8F8E6DBA7A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F21C8A6-777F-496D-8620-AE52BFC33FC4}"/>
              </a:ext>
            </a:extLst>
          </p:cNvPr>
          <p:cNvSpPr>
            <a:spLocks noGrp="1"/>
          </p:cNvSpPr>
          <p:nvPr>
            <p:ph type="sldNum" sz="quarter" idx="12"/>
          </p:nvPr>
        </p:nvSpPr>
        <p:spPr/>
        <p:txBody>
          <a:bodyPr/>
          <a:lstStyle/>
          <a:p>
            <a:fld id="{27CE633F-9882-4A5C-83A2-1109D0C73261}" type="slidenum">
              <a:rPr lang="en-US" smtClean="0"/>
              <a:pPr/>
              <a:t>‹#›</a:t>
            </a:fld>
            <a:endParaRPr lang="en-US"/>
          </a:p>
        </p:txBody>
      </p:sp>
      <p:cxnSp>
        <p:nvCxnSpPr>
          <p:cNvPr id="9" name="Straight Connector 8">
            <a:extLst>
              <a:ext uri="{FF2B5EF4-FFF2-40B4-BE49-F238E27FC236}">
                <a16:creationId xmlns:a16="http://schemas.microsoft.com/office/drawing/2014/main" xmlns="" id="{C031F83B-57A8-4533-981C-D1FFAD2B6B6F}"/>
              </a:ext>
            </a:extLst>
          </p:cNvPr>
          <p:cNvCxnSpPr>
            <a:cxnSpLocks/>
          </p:cNvCxnSpPr>
          <p:nvPr/>
        </p:nvCxnSpPr>
        <p:spPr>
          <a:xfrm>
            <a:off x="715890" y="1701425"/>
            <a:ext cx="0" cy="5148262"/>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4244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695B9122-6371-4049-B57A-33DED7DA2F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BA14555D-0753-4312-A26B-2338813F9B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03D8FDCB-69DA-4A8F-8B91-5CFF77897C27}"/>
              </a:ext>
            </a:extLst>
          </p:cNvPr>
          <p:cNvSpPr>
            <a:spLocks noGrp="1"/>
          </p:cNvSpPr>
          <p:nvPr>
            <p:ph type="dt" sz="half" idx="10"/>
          </p:nvPr>
        </p:nvSpPr>
        <p:spPr/>
        <p:txBody>
          <a:bodyPr/>
          <a:lstStyle/>
          <a:p>
            <a:fld id="{6A4B53A7-3209-46A6-9454-F38EAC8F11E7}" type="datetimeFigureOut">
              <a:rPr lang="en-US" smtClean="0"/>
              <a:pPr/>
              <a:t>6/29/2020</a:t>
            </a:fld>
            <a:endParaRPr lang="en-US"/>
          </a:p>
        </p:txBody>
      </p:sp>
      <p:sp>
        <p:nvSpPr>
          <p:cNvPr id="6" name="Footer Placeholder 5">
            <a:extLst>
              <a:ext uri="{FF2B5EF4-FFF2-40B4-BE49-F238E27FC236}">
                <a16:creationId xmlns:a16="http://schemas.microsoft.com/office/drawing/2014/main" xmlns="" id="{91AC8C07-E0D3-4464-AE3C-25730D75C8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C2596A6-734E-4AE0-BFB8-3089137BF8E8}"/>
              </a:ext>
            </a:extLst>
          </p:cNvPr>
          <p:cNvSpPr>
            <a:spLocks noGrp="1"/>
          </p:cNvSpPr>
          <p:nvPr>
            <p:ph type="sldNum" sz="quarter" idx="12"/>
          </p:nvPr>
        </p:nvSpPr>
        <p:spPr/>
        <p:txBody>
          <a:bodyPr/>
          <a:lstStyle/>
          <a:p>
            <a:fld id="{27CE633F-9882-4A5C-83A2-1109D0C73261}" type="slidenum">
              <a:rPr lang="en-US" smtClean="0"/>
              <a:pPr/>
              <a:t>‹#›</a:t>
            </a:fld>
            <a:endParaRPr lang="en-US"/>
          </a:p>
        </p:txBody>
      </p:sp>
      <p:cxnSp>
        <p:nvCxnSpPr>
          <p:cNvPr id="8" name="Straight Connector 7">
            <a:extLst>
              <a:ext uri="{FF2B5EF4-FFF2-40B4-BE49-F238E27FC236}">
                <a16:creationId xmlns:a16="http://schemas.microsoft.com/office/drawing/2014/main" xmlns=""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2360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72A2D237-A706-4712-90CA-B04517CBBE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DE39CA1-2B6D-427E-9688-9093D5865C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F3D53357-616B-47F4-944B-F979FE9663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BD7EA593-3036-4FB5-94B4-D9431DF048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E86B3EF2-2C04-480F-A570-14E520DD00DE}"/>
              </a:ext>
            </a:extLst>
          </p:cNvPr>
          <p:cNvSpPr>
            <a:spLocks noGrp="1"/>
          </p:cNvSpPr>
          <p:nvPr>
            <p:ph type="dt" sz="half" idx="10"/>
          </p:nvPr>
        </p:nvSpPr>
        <p:spPr/>
        <p:txBody>
          <a:bodyPr/>
          <a:lstStyle/>
          <a:p>
            <a:fld id="{6A4B53A7-3209-46A6-9454-F38EAC8F11E7}" type="datetimeFigureOut">
              <a:rPr lang="en-US" smtClean="0"/>
              <a:pPr/>
              <a:t>6/29/2020</a:t>
            </a:fld>
            <a:endParaRPr lang="en-US"/>
          </a:p>
        </p:txBody>
      </p:sp>
      <p:sp>
        <p:nvSpPr>
          <p:cNvPr id="8" name="Footer Placeholder 7">
            <a:extLst>
              <a:ext uri="{FF2B5EF4-FFF2-40B4-BE49-F238E27FC236}">
                <a16:creationId xmlns:a16="http://schemas.microsoft.com/office/drawing/2014/main" xmlns="" id="{1CF5783E-3073-4F4D-8B9C-C5B18DDA5A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F1A75FE3-6719-4790-AA00-251BC2A6E5AF}"/>
              </a:ext>
            </a:extLst>
          </p:cNvPr>
          <p:cNvSpPr>
            <a:spLocks noGrp="1"/>
          </p:cNvSpPr>
          <p:nvPr>
            <p:ph type="sldNum" sz="quarter" idx="12"/>
          </p:nvPr>
        </p:nvSpPr>
        <p:spPr/>
        <p:txBody>
          <a:bodyPr/>
          <a:lstStyle/>
          <a:p>
            <a:fld id="{27CE633F-9882-4A5C-83A2-1109D0C73261}" type="slidenum">
              <a:rPr lang="en-US" smtClean="0"/>
              <a:pPr/>
              <a:t>‹#›</a:t>
            </a:fld>
            <a:endParaRPr lang="en-US"/>
          </a:p>
        </p:txBody>
      </p:sp>
      <p:cxnSp>
        <p:nvCxnSpPr>
          <p:cNvPr id="10" name="Straight Connector 9">
            <a:extLst>
              <a:ext uri="{FF2B5EF4-FFF2-40B4-BE49-F238E27FC236}">
                <a16:creationId xmlns:a16="http://schemas.microsoft.com/office/drawing/2014/main" xmlns=""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6756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8DF1DFFF-E5C5-43DF-B71C-7270DB97372C}"/>
              </a:ext>
            </a:extLst>
          </p:cNvPr>
          <p:cNvSpPr>
            <a:spLocks noGrp="1"/>
          </p:cNvSpPr>
          <p:nvPr>
            <p:ph type="dt" sz="half" idx="10"/>
          </p:nvPr>
        </p:nvSpPr>
        <p:spPr/>
        <p:txBody>
          <a:bodyPr/>
          <a:lstStyle/>
          <a:p>
            <a:fld id="{6A4B53A7-3209-46A6-9454-F38EAC8F11E7}" type="datetimeFigureOut">
              <a:rPr lang="en-US" smtClean="0"/>
              <a:pPr/>
              <a:t>6/29/2020</a:t>
            </a:fld>
            <a:endParaRPr lang="en-US"/>
          </a:p>
        </p:txBody>
      </p:sp>
      <p:sp>
        <p:nvSpPr>
          <p:cNvPr id="4" name="Footer Placeholder 3">
            <a:extLst>
              <a:ext uri="{FF2B5EF4-FFF2-40B4-BE49-F238E27FC236}">
                <a16:creationId xmlns:a16="http://schemas.microsoft.com/office/drawing/2014/main" xmlns="" id="{7EBC03C0-6EB7-4633-967C-12C35768BB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30FF4306-91CD-4B7B-8A53-34BE8F997581}"/>
              </a:ext>
            </a:extLst>
          </p:cNvPr>
          <p:cNvSpPr>
            <a:spLocks noGrp="1"/>
          </p:cNvSpPr>
          <p:nvPr>
            <p:ph type="sldNum" sz="quarter" idx="12"/>
          </p:nvPr>
        </p:nvSpPr>
        <p:spPr/>
        <p:txBody>
          <a:bodyPr/>
          <a:lstStyle/>
          <a:p>
            <a:fld id="{27CE633F-9882-4A5C-83A2-1109D0C73261}" type="slidenum">
              <a:rPr lang="en-US" smtClean="0"/>
              <a:pPr/>
              <a:t>‹#›</a:t>
            </a:fld>
            <a:endParaRPr lang="en-US"/>
          </a:p>
        </p:txBody>
      </p:sp>
      <p:cxnSp>
        <p:nvCxnSpPr>
          <p:cNvPr id="6" name="Straight Connector 5">
            <a:extLst>
              <a:ext uri="{FF2B5EF4-FFF2-40B4-BE49-F238E27FC236}">
                <a16:creationId xmlns:a16="http://schemas.microsoft.com/office/drawing/2014/main" xmlns=""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8492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FDFF36D6-399B-43E3-84DD-9FC5119ECCE9}"/>
              </a:ext>
            </a:extLst>
          </p:cNvPr>
          <p:cNvSpPr>
            <a:spLocks noGrp="1"/>
          </p:cNvSpPr>
          <p:nvPr>
            <p:ph type="dt" sz="half" idx="10"/>
          </p:nvPr>
        </p:nvSpPr>
        <p:spPr/>
        <p:txBody>
          <a:bodyPr/>
          <a:lstStyle/>
          <a:p>
            <a:fld id="{6A4B53A7-3209-46A6-9454-F38EAC8F11E7}" type="datetimeFigureOut">
              <a:rPr lang="en-US" smtClean="0"/>
              <a:pPr/>
              <a:t>6/29/2020</a:t>
            </a:fld>
            <a:endParaRPr lang="en-US"/>
          </a:p>
        </p:txBody>
      </p:sp>
      <p:sp>
        <p:nvSpPr>
          <p:cNvPr id="3" name="Footer Placeholder 2">
            <a:extLst>
              <a:ext uri="{FF2B5EF4-FFF2-40B4-BE49-F238E27FC236}">
                <a16:creationId xmlns:a16="http://schemas.microsoft.com/office/drawing/2014/main" xmlns="" id="{50234AB7-3B85-4028-A500-5A1BDBF45C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AC1F40F0-9909-442F-BBA4-409D061ED027}"/>
              </a:ext>
            </a:extLst>
          </p:cNvPr>
          <p:cNvSpPr>
            <a:spLocks noGrp="1"/>
          </p:cNvSpPr>
          <p:nvPr>
            <p:ph type="sldNum" sz="quarter" idx="12"/>
          </p:nvPr>
        </p:nvSpPr>
        <p:spPr/>
        <p:txBody>
          <a:bodyPr/>
          <a:lstStyle/>
          <a:p>
            <a:fld id="{27CE633F-9882-4A5C-83A2-1109D0C73261}" type="slidenum">
              <a:rPr lang="en-US" smtClean="0"/>
              <a:pPr/>
              <a:t>‹#›</a:t>
            </a:fld>
            <a:endParaRPr lang="en-US"/>
          </a:p>
        </p:txBody>
      </p:sp>
      <p:cxnSp>
        <p:nvCxnSpPr>
          <p:cNvPr id="5" name="Straight Connector 4">
            <a:extLst>
              <a:ext uri="{FF2B5EF4-FFF2-40B4-BE49-F238E27FC236}">
                <a16:creationId xmlns:a16="http://schemas.microsoft.com/office/drawing/2014/main" xmlns=""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3562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38E6AACE-FAFB-4934-8E3C-AB5B216353D8}"/>
              </a:ext>
            </a:extLst>
          </p:cNvPr>
          <p:cNvSpPr>
            <a:spLocks noGrp="1"/>
          </p:cNvSpPr>
          <p:nvPr>
            <p:ph type="dt" sz="half" idx="10"/>
          </p:nvPr>
        </p:nvSpPr>
        <p:spPr/>
        <p:txBody>
          <a:bodyPr/>
          <a:lstStyle/>
          <a:p>
            <a:fld id="{6A4B53A7-3209-46A6-9454-F38EAC8F11E7}" type="datetimeFigureOut">
              <a:rPr lang="en-US" smtClean="0"/>
              <a:pPr/>
              <a:t>6/29/2020</a:t>
            </a:fld>
            <a:endParaRPr lang="en-US"/>
          </a:p>
        </p:txBody>
      </p:sp>
      <p:sp>
        <p:nvSpPr>
          <p:cNvPr id="6" name="Footer Placeholder 5">
            <a:extLst>
              <a:ext uri="{FF2B5EF4-FFF2-40B4-BE49-F238E27FC236}">
                <a16:creationId xmlns:a16="http://schemas.microsoft.com/office/drawing/2014/main" xmlns="" id="{181533EA-D0F8-4C79-8721-F190DE2D2D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A059BAC9-F101-4394-BBA4-3D21A3497126}"/>
              </a:ext>
            </a:extLst>
          </p:cNvPr>
          <p:cNvSpPr>
            <a:spLocks noGrp="1"/>
          </p:cNvSpPr>
          <p:nvPr>
            <p:ph type="sldNum" sz="quarter" idx="12"/>
          </p:nvPr>
        </p:nvSpPr>
        <p:spPr/>
        <p:txBody>
          <a:bodyPr/>
          <a:lstStyle/>
          <a:p>
            <a:fld id="{27CE633F-9882-4A5C-83A2-1109D0C73261}" type="slidenum">
              <a:rPr lang="en-US" smtClean="0"/>
              <a:pPr/>
              <a:t>‹#›</a:t>
            </a:fld>
            <a:endParaRPr lang="en-US"/>
          </a:p>
        </p:txBody>
      </p:sp>
      <p:cxnSp>
        <p:nvCxnSpPr>
          <p:cNvPr id="8" name="Straight Connector 7">
            <a:extLst>
              <a:ext uri="{FF2B5EF4-FFF2-40B4-BE49-F238E27FC236}">
                <a16:creationId xmlns:a16="http://schemas.microsoft.com/office/drawing/2014/main" xmlns=""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520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xmlns=""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00C4E9A-CA29-4CCD-ACFA-B29F80FBA163}"/>
              </a:ext>
            </a:extLst>
          </p:cNvPr>
          <p:cNvSpPr>
            <a:spLocks noGrp="1"/>
          </p:cNvSpPr>
          <p:nvPr>
            <p:ph type="dt" sz="half" idx="10"/>
          </p:nvPr>
        </p:nvSpPr>
        <p:spPr/>
        <p:txBody>
          <a:bodyPr/>
          <a:lstStyle/>
          <a:p>
            <a:fld id="{6A4B53A7-3209-46A6-9454-F38EAC8F11E7}" type="datetimeFigureOut">
              <a:rPr lang="en-US" smtClean="0"/>
              <a:pPr/>
              <a:t>6/29/2020</a:t>
            </a:fld>
            <a:endParaRPr lang="en-US"/>
          </a:p>
        </p:txBody>
      </p:sp>
      <p:sp>
        <p:nvSpPr>
          <p:cNvPr id="6" name="Footer Placeholder 5">
            <a:extLst>
              <a:ext uri="{FF2B5EF4-FFF2-40B4-BE49-F238E27FC236}">
                <a16:creationId xmlns:a16="http://schemas.microsoft.com/office/drawing/2014/main" xmlns="" id="{71A5B7BE-3F1B-4FF3-B1D7-6E39B99D07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42F18F1-E27E-470E-AE13-4755DEE63A32}"/>
              </a:ext>
            </a:extLst>
          </p:cNvPr>
          <p:cNvSpPr>
            <a:spLocks noGrp="1"/>
          </p:cNvSpPr>
          <p:nvPr>
            <p:ph type="sldNum" sz="quarter" idx="12"/>
          </p:nvPr>
        </p:nvSpPr>
        <p:spPr/>
        <p:txBody>
          <a:bodyPr/>
          <a:lstStyle/>
          <a:p>
            <a:fld id="{27CE633F-9882-4A5C-83A2-1109D0C73261}" type="slidenum">
              <a:rPr lang="en-US" smtClean="0"/>
              <a:pPr/>
              <a:t>‹#›</a:t>
            </a:fld>
            <a:endParaRPr lang="en-US"/>
          </a:p>
        </p:txBody>
      </p:sp>
      <p:cxnSp>
        <p:nvCxnSpPr>
          <p:cNvPr id="8" name="Straight Connector 7">
            <a:extLst>
              <a:ext uri="{FF2B5EF4-FFF2-40B4-BE49-F238E27FC236}">
                <a16:creationId xmlns:a16="http://schemas.microsoft.com/office/drawing/2014/main" xmlns=""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7059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6AD429-654B-4F0E-94E9-6FEF8EC67E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768D60B2-06F5-4567-BE1F-BBA5270537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216F6F2-8269-4B80-8EE3-81FEE0F9DFA6}"/>
              </a:ext>
            </a:extLst>
          </p:cNvPr>
          <p:cNvSpPr>
            <a:spLocks noGrp="1"/>
          </p:cNvSpPr>
          <p:nvPr>
            <p:ph type="dt" sz="half" idx="10"/>
          </p:nvPr>
        </p:nvSpPr>
        <p:spPr/>
        <p:txBody>
          <a:bodyPr/>
          <a:lstStyle/>
          <a:p>
            <a:fld id="{6A4B53A7-3209-46A6-9454-F38EAC8F11E7}" type="datetimeFigureOut">
              <a:rPr lang="en-US" smtClean="0"/>
              <a:pPr/>
              <a:t>6/29/2020</a:t>
            </a:fld>
            <a:endParaRPr lang="en-US"/>
          </a:p>
        </p:txBody>
      </p:sp>
      <p:sp>
        <p:nvSpPr>
          <p:cNvPr id="5" name="Footer Placeholder 4">
            <a:extLst>
              <a:ext uri="{FF2B5EF4-FFF2-40B4-BE49-F238E27FC236}">
                <a16:creationId xmlns:a16="http://schemas.microsoft.com/office/drawing/2014/main" xmlns="" id="{56BC86E4-3EDE-4EB4-B1A3-A1198AADD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41752B0-ACEC-49EF-8131-FCF35BC5CD35}"/>
              </a:ext>
            </a:extLst>
          </p:cNvPr>
          <p:cNvSpPr>
            <a:spLocks noGrp="1"/>
          </p:cNvSpPr>
          <p:nvPr>
            <p:ph type="sldNum" sz="quarter" idx="12"/>
          </p:nvPr>
        </p:nvSpPr>
        <p:spPr/>
        <p:txBody>
          <a:bodyPr/>
          <a:lstStyle/>
          <a:p>
            <a:fld id="{27CE633F-9882-4A5C-83A2-1109D0C73261}" type="slidenum">
              <a:rPr lang="en-US" smtClean="0"/>
              <a:pPr/>
              <a:t>‹#›</a:t>
            </a:fld>
            <a:endParaRPr lang="en-US"/>
          </a:p>
        </p:txBody>
      </p:sp>
      <p:cxnSp>
        <p:nvCxnSpPr>
          <p:cNvPr id="7" name="Straight Connector 6">
            <a:extLst>
              <a:ext uri="{FF2B5EF4-FFF2-40B4-BE49-F238E27FC236}">
                <a16:creationId xmlns:a16="http://schemas.microsoft.com/office/drawing/2014/main" xmlns="" id="{1A0462E3-375D-4E76-8886-69E06985D069}"/>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1107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423B094-F480-477B-901C-7181F88C07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1D052089-A920-4E52-98DC-8A5DC7B0AC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4A074FE-F1B4-421F-A66E-FA351C8F99E9}"/>
              </a:ext>
            </a:extLst>
          </p:cNvPr>
          <p:cNvSpPr>
            <a:spLocks noGrp="1"/>
          </p:cNvSpPr>
          <p:nvPr>
            <p:ph type="dt" sz="half" idx="10"/>
          </p:nvPr>
        </p:nvSpPr>
        <p:spPr/>
        <p:txBody>
          <a:bodyPr/>
          <a:lstStyle/>
          <a:p>
            <a:fld id="{6A4B53A7-3209-46A6-9454-F38EAC8F11E7}" type="datetimeFigureOut">
              <a:rPr lang="en-US" smtClean="0"/>
              <a:pPr/>
              <a:t>6/29/2020</a:t>
            </a:fld>
            <a:endParaRPr lang="en-US"/>
          </a:p>
        </p:txBody>
      </p:sp>
      <p:sp>
        <p:nvSpPr>
          <p:cNvPr id="5" name="Footer Placeholder 4">
            <a:extLst>
              <a:ext uri="{FF2B5EF4-FFF2-40B4-BE49-F238E27FC236}">
                <a16:creationId xmlns:a16="http://schemas.microsoft.com/office/drawing/2014/main" xmlns="" id="{34D764BA-3AB2-45FD-ABCB-975B3FDDF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6FB3FEF-8252-49FD-82F2-3E5FABC65F9A}"/>
              </a:ext>
            </a:extLst>
          </p:cNvPr>
          <p:cNvSpPr>
            <a:spLocks noGrp="1"/>
          </p:cNvSpPr>
          <p:nvPr>
            <p:ph type="sldNum" sz="quarter" idx="12"/>
          </p:nvPr>
        </p:nvSpPr>
        <p:spPr/>
        <p:txBody>
          <a:bodyPr/>
          <a:lstStyle/>
          <a:p>
            <a:fld id="{27CE633F-9882-4A5C-83A2-1109D0C73261}" type="slidenum">
              <a:rPr lang="en-US" smtClean="0"/>
              <a:pPr/>
              <a:t>‹#›</a:t>
            </a:fld>
            <a:endParaRPr lang="en-US"/>
          </a:p>
        </p:txBody>
      </p:sp>
      <p:cxnSp>
        <p:nvCxnSpPr>
          <p:cNvPr id="7" name="Straight Connector 6">
            <a:extLst>
              <a:ext uri="{FF2B5EF4-FFF2-40B4-BE49-F238E27FC236}">
                <a16:creationId xmlns:a16="http://schemas.microsoft.com/office/drawing/2014/main" xmlns="" id="{0AEB5C65-83BB-4EBD-AD22-EDA8489D0F5D}"/>
              </a:ext>
            </a:extLst>
          </p:cNvPr>
          <p:cNvCxnSpPr>
            <a:cxnSpLocks/>
          </p:cNvCxnSpPr>
          <p:nvPr/>
        </p:nvCxnSpPr>
        <p:spPr>
          <a:xfrm flipV="1">
            <a:off x="8313" y="261865"/>
            <a:ext cx="11353802" cy="1"/>
          </a:xfrm>
          <a:prstGeom prst="line">
            <a:avLst/>
          </a:prstGeom>
          <a:ln w="25400" cap="sq">
            <a:gradFill flip="none" rotWithShape="1">
              <a:gsLst>
                <a:gs pos="0">
                  <a:schemeClr val="accent2"/>
                </a:gs>
                <a:gs pos="100000">
                  <a:schemeClr val="accent4"/>
                </a:gs>
              </a:gsLst>
              <a:lin ang="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0282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fld id="{6A4B53A7-3209-46A6-9454-F38EAC8F11E7}" type="datetimeFigureOut">
              <a:rPr lang="en-US" smtClean="0"/>
              <a:pPr/>
              <a:t>6/29/2020</a:t>
            </a:fld>
            <a:endParaRPr lang="en-US" dirty="0"/>
          </a:p>
        </p:txBody>
      </p:sp>
      <p:sp>
        <p:nvSpPr>
          <p:cNvPr id="5" name="Footer Placeholder 4">
            <a:extLst>
              <a:ext uri="{FF2B5EF4-FFF2-40B4-BE49-F238E27FC236}">
                <a16:creationId xmlns:a16="http://schemas.microsoft.com/office/drawing/2014/main" xmlns=""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27CE633F-9882-4A5C-83A2-1109D0C73261}" type="slidenum">
              <a:rPr lang="en-US" smtClean="0"/>
              <a:pPr/>
              <a:t>‹#›</a:t>
            </a:fld>
            <a:endParaRPr lang="en-US"/>
          </a:p>
        </p:txBody>
      </p:sp>
    </p:spTree>
    <p:extLst>
      <p:ext uri="{BB962C8B-B14F-4D97-AF65-F5344CB8AC3E}">
        <p14:creationId xmlns:p14="http://schemas.microsoft.com/office/powerpoint/2010/main" val="1945569705"/>
      </p:ext>
    </p:extLst>
  </p:cSld>
  <p:clrMap bg1="lt1" tx1="dk1" bg2="lt2" tx2="dk2" accent1="accent1" accent2="accent2" accent3="accent3" accent4="accent4" accent5="accent5" accent6="accent6" hlink="hlink" folHlink="folHlink"/>
  <p:sldLayoutIdLst>
    <p:sldLayoutId id="2147483695" r:id="rId1"/>
    <p:sldLayoutId id="2147483694" r:id="rId2"/>
    <p:sldLayoutId id="2147483693" r:id="rId3"/>
    <p:sldLayoutId id="2147483692" r:id="rId4"/>
    <p:sldLayoutId id="2147483691" r:id="rId5"/>
    <p:sldLayoutId id="2147483690" r:id="rId6"/>
    <p:sldLayoutId id="2147483689" r:id="rId7"/>
    <p:sldLayoutId id="2147483688" r:id="rId8"/>
    <p:sldLayoutId id="2147483687" r:id="rId9"/>
    <p:sldLayoutId id="2147483686"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bing.com/videos/search?q=you+tube+race+across+the+world+series+1&amp;&amp;view=detail&amp;mid=52E301552760802370A452E301552760802370A4&amp;&amp;FORM=VRDGAR&amp;ru=/videos/search?q=you+tube+race+across+the+world+series+1&amp;go=Search&amp;qs=ds&amp;form=QBVDMH" TargetMode="External"/><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hyperlink" Target="https://www.bbc.co.uk/iplayer/episode/m000319z/race-across-the-world-series-1-episode-1"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5BEBCD02-8422-4F6D-828B-B44328E8F24E}"/>
              </a:ext>
            </a:extLst>
          </p:cNvPr>
          <p:cNvPicPr>
            <a:picLocks noChangeAspect="1"/>
          </p:cNvPicPr>
          <p:nvPr/>
        </p:nvPicPr>
        <p:blipFill rotWithShape="1">
          <a:blip r:embed="rId2" cstate="print"/>
          <a:srcRect b="6250"/>
          <a:stretch/>
        </p:blipFill>
        <p:spPr>
          <a:xfrm>
            <a:off x="3" y="-31"/>
            <a:ext cx="12191997" cy="6858022"/>
          </a:xfrm>
          <a:prstGeom prst="rect">
            <a:avLst/>
          </a:prstGeom>
        </p:spPr>
      </p:pic>
      <p:sp>
        <p:nvSpPr>
          <p:cNvPr id="9" name="Rectangle 8">
            <a:extLst>
              <a:ext uri="{FF2B5EF4-FFF2-40B4-BE49-F238E27FC236}">
                <a16:creationId xmlns:a16="http://schemas.microsoft.com/office/drawing/2014/main" xmlns="" id="{4063B759-00FC-46D1-9898-8E8625268FA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a:off x="-2206190" y="2206184"/>
            <a:ext cx="6858003" cy="2445624"/>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D5B012D8-7F27-4758-9AC6-C889B154BD7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6437374" y="1100316"/>
            <a:ext cx="6858003" cy="4657347"/>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8686079B-90AC-4DC1-9CD4-5556E6CB7C6B}"/>
              </a:ext>
            </a:extLst>
          </p:cNvPr>
          <p:cNvSpPr>
            <a:spLocks noGrp="1"/>
          </p:cNvSpPr>
          <p:nvPr>
            <p:ph type="ctrTitle"/>
          </p:nvPr>
        </p:nvSpPr>
        <p:spPr>
          <a:xfrm>
            <a:off x="677332" y="146987"/>
            <a:ext cx="10837335" cy="1317413"/>
          </a:xfrm>
        </p:spPr>
        <p:txBody>
          <a:bodyPr anchor="t">
            <a:normAutofit/>
          </a:bodyPr>
          <a:lstStyle/>
          <a:p>
            <a:pPr algn="ctr"/>
            <a:r>
              <a:rPr lang="en-GB" sz="2800" u="sng" dirty="0">
                <a:solidFill>
                  <a:schemeClr val="accent1">
                    <a:lumMod val="40000"/>
                    <a:lumOff val="60000"/>
                  </a:schemeClr>
                </a:solidFill>
              </a:rPr>
              <a:t>Race across the world </a:t>
            </a:r>
            <a:br>
              <a:rPr lang="en-GB" sz="2800" u="sng" dirty="0">
                <a:solidFill>
                  <a:schemeClr val="accent1">
                    <a:lumMod val="40000"/>
                    <a:lumOff val="60000"/>
                  </a:schemeClr>
                </a:solidFill>
              </a:rPr>
            </a:br>
            <a:r>
              <a:rPr lang="en-GB" sz="2800" dirty="0">
                <a:solidFill>
                  <a:schemeClr val="accent1">
                    <a:lumMod val="40000"/>
                    <a:lumOff val="60000"/>
                  </a:schemeClr>
                </a:solidFill>
              </a:rPr>
              <a:t>Geography summer learning project</a:t>
            </a:r>
          </a:p>
        </p:txBody>
      </p:sp>
      <p:sp>
        <p:nvSpPr>
          <p:cNvPr id="5" name="TextBox 4">
            <a:extLst>
              <a:ext uri="{FF2B5EF4-FFF2-40B4-BE49-F238E27FC236}">
                <a16:creationId xmlns:a16="http://schemas.microsoft.com/office/drawing/2014/main" xmlns="" id="{FD51BC63-D86A-4976-BD44-4569B97BCEAA}"/>
              </a:ext>
            </a:extLst>
          </p:cNvPr>
          <p:cNvSpPr txBox="1"/>
          <p:nvPr/>
        </p:nvSpPr>
        <p:spPr>
          <a:xfrm>
            <a:off x="186236" y="5787683"/>
            <a:ext cx="11819525" cy="923330"/>
          </a:xfrm>
          <a:prstGeom prst="rect">
            <a:avLst/>
          </a:prstGeom>
          <a:solidFill>
            <a:schemeClr val="bg2"/>
          </a:solidFill>
        </p:spPr>
        <p:txBody>
          <a:bodyPr wrap="square" rtlCol="0">
            <a:spAutoFit/>
          </a:bodyPr>
          <a:lstStyle/>
          <a:p>
            <a:pPr marL="342900" indent="-342900">
              <a:buAutoNum type="arabicPeriod"/>
            </a:pPr>
            <a:r>
              <a:rPr lang="en-GB" dirty="0"/>
              <a:t>Watch this clip!</a:t>
            </a:r>
          </a:p>
          <a:p>
            <a:r>
              <a:rPr lang="en-GB" sz="1200" dirty="0">
                <a:hlinkClick r:id="rId3"/>
              </a:rPr>
              <a:t>https://www.bing.com/videos/search?q=you+tube+race+across+the+world+series+1&amp;&amp;view=detail&amp;mid=52E301552760802370A452E301552760802370A4&amp;&amp;FORM=VRDGAR&amp;ru=%2Fvideos%2Fsearch%3Fq%3Dyou%2Btube%2Brace%2Bacross%2Bthe%2Bworld%2Bseries%2B1%26go%3DSearch%26qs%3Dds%26form%3DQBVDMH</a:t>
            </a:r>
            <a:endParaRPr lang="en-GB" sz="1200" dirty="0"/>
          </a:p>
        </p:txBody>
      </p:sp>
      <p:pic>
        <p:nvPicPr>
          <p:cNvPr id="6" name="Picture 5">
            <a:extLst>
              <a:ext uri="{FF2B5EF4-FFF2-40B4-BE49-F238E27FC236}">
                <a16:creationId xmlns:a16="http://schemas.microsoft.com/office/drawing/2014/main" xmlns="" id="{A8C94B06-24D0-49D9-831E-DE45CABCDEA3}"/>
              </a:ext>
            </a:extLst>
          </p:cNvPr>
          <p:cNvPicPr>
            <a:picLocks noChangeAspect="1"/>
          </p:cNvPicPr>
          <p:nvPr/>
        </p:nvPicPr>
        <p:blipFill>
          <a:blip r:embed="rId4" cstate="print"/>
          <a:stretch>
            <a:fillRect/>
          </a:stretch>
        </p:blipFill>
        <p:spPr>
          <a:xfrm>
            <a:off x="186236" y="2283074"/>
            <a:ext cx="2936239" cy="1776163"/>
          </a:xfrm>
          <a:prstGeom prst="rect">
            <a:avLst/>
          </a:prstGeom>
        </p:spPr>
      </p:pic>
      <p:pic>
        <p:nvPicPr>
          <p:cNvPr id="7" name="Picture 6">
            <a:extLst>
              <a:ext uri="{FF2B5EF4-FFF2-40B4-BE49-F238E27FC236}">
                <a16:creationId xmlns:a16="http://schemas.microsoft.com/office/drawing/2014/main" xmlns="" id="{99CE0F06-E9F4-4DC6-8315-39C5B73BA1EA}"/>
              </a:ext>
            </a:extLst>
          </p:cNvPr>
          <p:cNvPicPr>
            <a:picLocks noChangeAspect="1"/>
          </p:cNvPicPr>
          <p:nvPr/>
        </p:nvPicPr>
        <p:blipFill>
          <a:blip r:embed="rId5" cstate="print"/>
          <a:stretch>
            <a:fillRect/>
          </a:stretch>
        </p:blipFill>
        <p:spPr>
          <a:xfrm>
            <a:off x="9233548" y="2335635"/>
            <a:ext cx="2853252" cy="1723602"/>
          </a:xfrm>
          <a:prstGeom prst="rect">
            <a:avLst/>
          </a:prstGeom>
        </p:spPr>
      </p:pic>
    </p:spTree>
    <p:extLst>
      <p:ext uri="{BB962C8B-B14F-4D97-AF65-F5344CB8AC3E}">
        <p14:creationId xmlns:p14="http://schemas.microsoft.com/office/powerpoint/2010/main" val="25256852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xmlns="" id="{327D73B4-9F5C-4A64-A179-51B9500CB8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Graphic 11">
            <a:extLst>
              <a:ext uri="{FF2B5EF4-FFF2-40B4-BE49-F238E27FC236}">
                <a16:creationId xmlns:a16="http://schemas.microsoft.com/office/drawing/2014/main" xmlns="" id="{6CB927A4-E432-4310-9CD5-E89FF50631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37" name="Graphic 12">
            <a:extLst>
              <a:ext uri="{FF2B5EF4-FFF2-40B4-BE49-F238E27FC236}">
                <a16:creationId xmlns:a16="http://schemas.microsoft.com/office/drawing/2014/main" xmlns="" id="{1453BF6C-B012-48B7-B4E8-6D7AC7C27D0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xmlns="" id="{C64EAE84-A813-4501-BC71-DBD14BA026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159782" y="1"/>
            <a:ext cx="4195674" cy="3095741"/>
          </a:xfrm>
          <a:custGeom>
            <a:avLst/>
            <a:gdLst>
              <a:gd name="connsiteX0" fmla="*/ 252211 w 4195674"/>
              <a:gd name="connsiteY0" fmla="*/ 0 h 3095741"/>
              <a:gd name="connsiteX1" fmla="*/ 3943464 w 4195674"/>
              <a:gd name="connsiteY1" fmla="*/ 0 h 3095741"/>
              <a:gd name="connsiteX2" fmla="*/ 4030816 w 4195674"/>
              <a:gd name="connsiteY2" fmla="*/ 181331 h 3095741"/>
              <a:gd name="connsiteX3" fmla="*/ 4195674 w 4195674"/>
              <a:gd name="connsiteY3" fmla="*/ 997904 h 3095741"/>
              <a:gd name="connsiteX4" fmla="*/ 2097837 w 4195674"/>
              <a:gd name="connsiteY4" fmla="*/ 3095741 h 3095741"/>
              <a:gd name="connsiteX5" fmla="*/ 0 w 4195674"/>
              <a:gd name="connsiteY5" fmla="*/ 997904 h 3095741"/>
              <a:gd name="connsiteX6" fmla="*/ 164859 w 4195674"/>
              <a:gd name="connsiteY6" fmla="*/ 181331 h 3095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5674" h="3095741">
                <a:moveTo>
                  <a:pt x="252211" y="0"/>
                </a:moveTo>
                <a:lnTo>
                  <a:pt x="3943464" y="0"/>
                </a:lnTo>
                <a:lnTo>
                  <a:pt x="4030816" y="181331"/>
                </a:lnTo>
                <a:cubicBezTo>
                  <a:pt x="4136972" y="432313"/>
                  <a:pt x="4195674" y="708253"/>
                  <a:pt x="4195674" y="997904"/>
                </a:cubicBezTo>
                <a:cubicBezTo>
                  <a:pt x="4195674" y="2156507"/>
                  <a:pt x="3256440" y="3095741"/>
                  <a:pt x="2097837" y="3095741"/>
                </a:cubicBezTo>
                <a:cubicBezTo>
                  <a:pt x="939234" y="3095741"/>
                  <a:pt x="0" y="2156507"/>
                  <a:pt x="0" y="997904"/>
                </a:cubicBezTo>
                <a:cubicBezTo>
                  <a:pt x="0" y="708253"/>
                  <a:pt x="58702" y="432313"/>
                  <a:pt x="164859" y="181331"/>
                </a:cubicBezTo>
                <a:close/>
              </a:path>
            </a:pathLst>
          </a:cu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7" name="Picture 6">
            <a:extLst>
              <a:ext uri="{FF2B5EF4-FFF2-40B4-BE49-F238E27FC236}">
                <a16:creationId xmlns:a16="http://schemas.microsoft.com/office/drawing/2014/main" xmlns="" id="{B5E419AE-87E7-4445-8478-F54FE8AEA0DA}"/>
              </a:ext>
            </a:extLst>
          </p:cNvPr>
          <p:cNvPicPr>
            <a:picLocks noChangeAspect="1"/>
          </p:cNvPicPr>
          <p:nvPr/>
        </p:nvPicPr>
        <p:blipFill>
          <a:blip r:embed="rId2" cstate="print"/>
          <a:stretch>
            <a:fillRect/>
          </a:stretch>
        </p:blipFill>
        <p:spPr>
          <a:xfrm>
            <a:off x="3345163" y="165871"/>
            <a:ext cx="1736017" cy="2353922"/>
          </a:xfrm>
          <a:prstGeom prst="rect">
            <a:avLst/>
          </a:prstGeom>
        </p:spPr>
      </p:pic>
      <p:sp>
        <p:nvSpPr>
          <p:cNvPr id="41" name="Freeform: Shape 40">
            <a:extLst>
              <a:ext uri="{FF2B5EF4-FFF2-40B4-BE49-F238E27FC236}">
                <a16:creationId xmlns:a16="http://schemas.microsoft.com/office/drawing/2014/main" xmlns="" id="{AB673405-BF85-493E-8558-0DCBEDB2BB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779610"/>
            <a:ext cx="4831130" cy="4078390"/>
          </a:xfrm>
          <a:custGeom>
            <a:avLst/>
            <a:gdLst>
              <a:gd name="connsiteX0" fmla="*/ 1960035 w 4831130"/>
              <a:gd name="connsiteY0" fmla="*/ 0 h 4078390"/>
              <a:gd name="connsiteX1" fmla="*/ 4831130 w 4831130"/>
              <a:gd name="connsiteY1" fmla="*/ 2871095 h 4078390"/>
              <a:gd name="connsiteX2" fmla="*/ 4605505 w 4831130"/>
              <a:gd name="connsiteY2" fmla="*/ 3988655 h 4078390"/>
              <a:gd name="connsiteX3" fmla="*/ 4562278 w 4831130"/>
              <a:gd name="connsiteY3" fmla="*/ 4078390 h 4078390"/>
              <a:gd name="connsiteX4" fmla="*/ 0 w 4831130"/>
              <a:gd name="connsiteY4" fmla="*/ 4078390 h 4078390"/>
              <a:gd name="connsiteX5" fmla="*/ 0 w 4831130"/>
              <a:gd name="connsiteY5" fmla="*/ 777181 h 4078390"/>
              <a:gd name="connsiteX6" fmla="*/ 133752 w 4831130"/>
              <a:gd name="connsiteY6" fmla="*/ 655619 h 4078390"/>
              <a:gd name="connsiteX7" fmla="*/ 1960035 w 4831130"/>
              <a:gd name="connsiteY7" fmla="*/ 0 h 4078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1130" h="4078390">
                <a:moveTo>
                  <a:pt x="1960035" y="0"/>
                </a:moveTo>
                <a:cubicBezTo>
                  <a:pt x="3545697" y="0"/>
                  <a:pt x="4831130" y="1285433"/>
                  <a:pt x="4831130" y="2871095"/>
                </a:cubicBezTo>
                <a:cubicBezTo>
                  <a:pt x="4831130" y="3267511"/>
                  <a:pt x="4750791" y="3645162"/>
                  <a:pt x="4605505" y="3988655"/>
                </a:cubicBezTo>
                <a:lnTo>
                  <a:pt x="4562278" y="4078390"/>
                </a:lnTo>
                <a:lnTo>
                  <a:pt x="0" y="4078390"/>
                </a:lnTo>
                <a:lnTo>
                  <a:pt x="0" y="777181"/>
                </a:lnTo>
                <a:lnTo>
                  <a:pt x="133752" y="655619"/>
                </a:lnTo>
                <a:cubicBezTo>
                  <a:pt x="630047" y="246040"/>
                  <a:pt x="1266308" y="0"/>
                  <a:pt x="1960035" y="0"/>
                </a:cubicBezTo>
                <a:close/>
              </a:path>
            </a:pathLst>
          </a:cu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8" name="Picture 7">
            <a:extLst>
              <a:ext uri="{FF2B5EF4-FFF2-40B4-BE49-F238E27FC236}">
                <a16:creationId xmlns:a16="http://schemas.microsoft.com/office/drawing/2014/main" xmlns="" id="{F9572A63-0C88-42C5-8F40-C48F8B037299}"/>
              </a:ext>
            </a:extLst>
          </p:cNvPr>
          <p:cNvPicPr>
            <a:picLocks noChangeAspect="1"/>
          </p:cNvPicPr>
          <p:nvPr/>
        </p:nvPicPr>
        <p:blipFill>
          <a:blip r:embed="rId3" cstate="print"/>
          <a:stretch>
            <a:fillRect/>
          </a:stretch>
        </p:blipFill>
        <p:spPr>
          <a:xfrm>
            <a:off x="708595" y="3684772"/>
            <a:ext cx="2745869" cy="2752751"/>
          </a:xfrm>
          <a:prstGeom prst="rect">
            <a:avLst/>
          </a:prstGeom>
        </p:spPr>
      </p:pic>
      <p:sp>
        <p:nvSpPr>
          <p:cNvPr id="3" name="Content Placeholder 2">
            <a:extLst>
              <a:ext uri="{FF2B5EF4-FFF2-40B4-BE49-F238E27FC236}">
                <a16:creationId xmlns:a16="http://schemas.microsoft.com/office/drawing/2014/main" xmlns="" id="{E6894677-15BF-4C0F-95BB-8B7F7E3ADCE6}"/>
              </a:ext>
            </a:extLst>
          </p:cNvPr>
          <p:cNvSpPr>
            <a:spLocks noGrp="1"/>
          </p:cNvSpPr>
          <p:nvPr>
            <p:ph idx="1"/>
          </p:nvPr>
        </p:nvSpPr>
        <p:spPr>
          <a:xfrm>
            <a:off x="6657715" y="548640"/>
            <a:ext cx="4928439" cy="6096000"/>
          </a:xfrm>
        </p:spPr>
        <p:txBody>
          <a:bodyPr anchor="t">
            <a:normAutofit/>
          </a:bodyPr>
          <a:lstStyle/>
          <a:p>
            <a:pPr marL="0" indent="0">
              <a:buNone/>
            </a:pPr>
            <a:r>
              <a:rPr lang="en-GB" sz="1800" dirty="0">
                <a:latin typeface="Comic Sans MS" panose="030F0702030302020204" pitchFamily="66" charset="0"/>
              </a:rPr>
              <a:t>Your challenge for the last few weeks All Hallows Geographers is to complete a </a:t>
            </a:r>
          </a:p>
          <a:p>
            <a:pPr marL="0" indent="0">
              <a:buNone/>
            </a:pPr>
            <a:r>
              <a:rPr lang="en-GB" sz="1800" dirty="0">
                <a:latin typeface="Comic Sans MS" panose="030F0702030302020204" pitchFamily="66" charset="0"/>
              </a:rPr>
              <a:t>RACE ACROSS THE WORLD PROJECT!</a:t>
            </a:r>
          </a:p>
          <a:p>
            <a:pPr marL="0" indent="0">
              <a:buNone/>
            </a:pPr>
            <a:endParaRPr lang="en-GB" sz="1800" dirty="0">
              <a:latin typeface="Comic Sans MS" panose="030F0702030302020204" pitchFamily="66" charset="0"/>
            </a:endParaRPr>
          </a:p>
          <a:p>
            <a:pPr marL="0" indent="0">
              <a:buNone/>
            </a:pPr>
            <a:r>
              <a:rPr lang="en-GB" sz="1800" dirty="0">
                <a:latin typeface="Comic Sans MS" panose="030F0702030302020204" pitchFamily="66" charset="0"/>
              </a:rPr>
              <a:t>You will be </a:t>
            </a:r>
            <a:r>
              <a:rPr lang="en-GB" sz="1800" b="1" dirty="0">
                <a:latin typeface="Comic Sans MS" panose="030F0702030302020204" pitchFamily="66" charset="0"/>
              </a:rPr>
              <a:t>creating your own route </a:t>
            </a:r>
            <a:r>
              <a:rPr lang="en-GB" sz="1800" dirty="0">
                <a:latin typeface="Comic Sans MS" panose="030F0702030302020204" pitchFamily="66" charset="0"/>
              </a:rPr>
              <a:t>between 2 places in the world and </a:t>
            </a:r>
            <a:r>
              <a:rPr lang="en-GB" sz="1800" b="1" dirty="0">
                <a:latin typeface="Comic Sans MS" panose="030F0702030302020204" pitchFamily="66" charset="0"/>
              </a:rPr>
              <a:t>presenting information about your own travel adventure</a:t>
            </a:r>
            <a:r>
              <a:rPr lang="en-GB" sz="1800" dirty="0">
                <a:latin typeface="Comic Sans MS" panose="030F0702030302020204" pitchFamily="66" charset="0"/>
              </a:rPr>
              <a:t> in a journal! The next slides will tell you what your route will be. They will also explain what to include and how you can present your work. </a:t>
            </a:r>
          </a:p>
          <a:p>
            <a:pPr marL="0" indent="0">
              <a:buNone/>
            </a:pPr>
            <a:endParaRPr lang="en-GB" sz="1800" dirty="0">
              <a:latin typeface="Comic Sans MS" panose="030F0702030302020204" pitchFamily="66" charset="0"/>
            </a:endParaRPr>
          </a:p>
          <a:p>
            <a:pPr marL="0" indent="0">
              <a:buNone/>
            </a:pPr>
            <a:r>
              <a:rPr lang="en-GB" sz="1800" dirty="0">
                <a:latin typeface="Comic Sans MS" panose="030F0702030302020204" pitchFamily="66" charset="0"/>
              </a:rPr>
              <a:t>If you need more inspiration before you start you can watch the first programme of “Race across the world” on </a:t>
            </a:r>
            <a:r>
              <a:rPr lang="en-GB" sz="1800" dirty="0" err="1">
                <a:latin typeface="Comic Sans MS" panose="030F0702030302020204" pitchFamily="66" charset="0"/>
              </a:rPr>
              <a:t>BBCiplayer</a:t>
            </a:r>
            <a:endParaRPr lang="en-GB" sz="1800" dirty="0">
              <a:latin typeface="Comic Sans MS" panose="030F0702030302020204" pitchFamily="66" charset="0"/>
            </a:endParaRPr>
          </a:p>
          <a:p>
            <a:pPr marL="0" indent="0">
              <a:buNone/>
            </a:pPr>
            <a:endParaRPr lang="en-GB" sz="1000" dirty="0"/>
          </a:p>
          <a:p>
            <a:pPr marL="0" indent="0">
              <a:buNone/>
            </a:pPr>
            <a:r>
              <a:rPr lang="en-GB" sz="1400" dirty="0">
                <a:hlinkClick r:id="rId4"/>
              </a:rPr>
              <a:t>https://www.bbc.co.uk/iplayer/episode/m000319z/race-across-the-world-series-1-episode-1</a:t>
            </a:r>
            <a:endParaRPr lang="en-GB" sz="1400" dirty="0"/>
          </a:p>
        </p:txBody>
      </p:sp>
      <p:sp>
        <p:nvSpPr>
          <p:cNvPr id="43" name="Graphic 10">
            <a:extLst>
              <a:ext uri="{FF2B5EF4-FFF2-40B4-BE49-F238E27FC236}">
                <a16:creationId xmlns:a16="http://schemas.microsoft.com/office/drawing/2014/main" xmlns="" id="{E3020543-B24B-4EC4-8FFC-8DD88EEA91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45" name="Straight Connector 44">
            <a:extLst>
              <a:ext uri="{FF2B5EF4-FFF2-40B4-BE49-F238E27FC236}">
                <a16:creationId xmlns:a16="http://schemas.microsoft.com/office/drawing/2014/main" xmlns="" id="{C49DA8F6-BCC1-4447-B54C-57856834B94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586162" y="3610394"/>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01589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xmlns="" id="{D1B787A8-0D67-4B7E-9B48-86BD906AB6B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xmlns="" id="{158B3569-73B2-4D05-8E95-886A6EE17F1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4B449D4F-C332-45C1-8774-C661988D1C8E}"/>
              </a:ext>
            </a:extLst>
          </p:cNvPr>
          <p:cNvSpPr>
            <a:spLocks noGrp="1"/>
          </p:cNvSpPr>
          <p:nvPr>
            <p:ph type="title"/>
          </p:nvPr>
        </p:nvSpPr>
        <p:spPr>
          <a:xfrm>
            <a:off x="128347" y="466453"/>
            <a:ext cx="4605502" cy="5925094"/>
          </a:xfrm>
        </p:spPr>
        <p:txBody>
          <a:bodyPr vert="horz" lIns="91440" tIns="45720" rIns="91440" bIns="45720" rtlCol="0" anchor="t">
            <a:noAutofit/>
          </a:bodyPr>
          <a:lstStyle/>
          <a:p>
            <a:r>
              <a:rPr lang="en-US" sz="3600" b="1" i="0" kern="1200" cap="all" baseline="0" dirty="0">
                <a:solidFill>
                  <a:schemeClr val="bg1"/>
                </a:solidFill>
                <a:latin typeface="Comic Sans MS" panose="030F0702030302020204" pitchFamily="66" charset="0"/>
              </a:rPr>
              <a:t>You will need to plan a route between Sweden and</a:t>
            </a:r>
            <a:br>
              <a:rPr lang="en-US" sz="3600" b="1" i="0" kern="1200" cap="all" baseline="0" dirty="0">
                <a:solidFill>
                  <a:schemeClr val="bg1"/>
                </a:solidFill>
                <a:latin typeface="Comic Sans MS" panose="030F0702030302020204" pitchFamily="66" charset="0"/>
              </a:rPr>
            </a:br>
            <a:r>
              <a:rPr lang="en-US" sz="3600" b="1" i="0" kern="1200" cap="all" baseline="0" dirty="0">
                <a:solidFill>
                  <a:schemeClr val="bg1"/>
                </a:solidFill>
                <a:latin typeface="Comic Sans MS" panose="030F0702030302020204" pitchFamily="66" charset="0"/>
              </a:rPr>
              <a:t>Thailand!</a:t>
            </a:r>
            <a:br>
              <a:rPr lang="en-US" sz="3600" b="1" i="0" kern="1200" cap="all" baseline="0" dirty="0">
                <a:solidFill>
                  <a:schemeClr val="bg1"/>
                </a:solidFill>
                <a:latin typeface="Comic Sans MS" panose="030F0702030302020204" pitchFamily="66" charset="0"/>
              </a:rPr>
            </a:br>
            <a:r>
              <a:rPr lang="en-US" sz="3600" b="1" i="0" kern="1200" cap="all" baseline="0" dirty="0">
                <a:solidFill>
                  <a:schemeClr val="bg1"/>
                </a:solidFill>
                <a:latin typeface="Comic Sans MS" panose="030F0702030302020204" pitchFamily="66" charset="0"/>
              </a:rPr>
              <a:t> </a:t>
            </a:r>
            <a:br>
              <a:rPr lang="en-US" sz="3600" b="1" i="0" kern="1200" cap="all" baseline="0" dirty="0">
                <a:solidFill>
                  <a:schemeClr val="bg1"/>
                </a:solidFill>
                <a:latin typeface="Comic Sans MS" panose="030F0702030302020204" pitchFamily="66" charset="0"/>
              </a:rPr>
            </a:br>
            <a:r>
              <a:rPr lang="en-US" sz="3600" b="1" i="0" kern="1200" cap="all" baseline="0" dirty="0">
                <a:solidFill>
                  <a:schemeClr val="bg1"/>
                </a:solidFill>
                <a:latin typeface="Comic Sans MS" panose="030F0702030302020204" pitchFamily="66" charset="0"/>
              </a:rPr>
              <a:t>the route must be across land and sea -</a:t>
            </a:r>
            <a:br>
              <a:rPr lang="en-US" sz="3600" b="1" i="0" kern="1200" cap="all" baseline="0" dirty="0">
                <a:solidFill>
                  <a:schemeClr val="bg1"/>
                </a:solidFill>
                <a:latin typeface="Comic Sans MS" panose="030F0702030302020204" pitchFamily="66" charset="0"/>
              </a:rPr>
            </a:br>
            <a:r>
              <a:rPr lang="en-US" sz="3600" b="1" i="0" kern="1200" cap="all" baseline="0" dirty="0">
                <a:solidFill>
                  <a:schemeClr val="accent5">
                    <a:lumMod val="50000"/>
                  </a:schemeClr>
                </a:solidFill>
                <a:latin typeface="Comic Sans MS" panose="030F0702030302020204" pitchFamily="66" charset="0"/>
              </a:rPr>
              <a:t>It must not use air travel! </a:t>
            </a:r>
          </a:p>
        </p:txBody>
      </p:sp>
      <p:sp>
        <p:nvSpPr>
          <p:cNvPr id="13" name="Graphic 17">
            <a:extLst>
              <a:ext uri="{FF2B5EF4-FFF2-40B4-BE49-F238E27FC236}">
                <a16:creationId xmlns:a16="http://schemas.microsoft.com/office/drawing/2014/main" xmlns="" id="{B71758F4-3F46-45DA-8AC5-4E508DA080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512034" y="1267063"/>
            <a:ext cx="139037" cy="139039"/>
          </a:xfrm>
          <a:custGeom>
            <a:avLst/>
            <a:gdLst>
              <a:gd name="connsiteX0" fmla="*/ 129600 w 139037"/>
              <a:gd name="connsiteY0" fmla="*/ 60082 h 139039"/>
              <a:gd name="connsiteX1" fmla="*/ 78955 w 139037"/>
              <a:gd name="connsiteY1" fmla="*/ 60082 h 139039"/>
              <a:gd name="connsiteX2" fmla="*/ 78955 w 139037"/>
              <a:gd name="connsiteY2" fmla="*/ 9437 h 139039"/>
              <a:gd name="connsiteX3" fmla="*/ 69519 w 139037"/>
              <a:gd name="connsiteY3" fmla="*/ 0 h 139039"/>
              <a:gd name="connsiteX4" fmla="*/ 60082 w 139037"/>
              <a:gd name="connsiteY4" fmla="*/ 9437 h 139039"/>
              <a:gd name="connsiteX5" fmla="*/ 60082 w 139037"/>
              <a:gd name="connsiteY5" fmla="*/ 60082 h 139039"/>
              <a:gd name="connsiteX6" fmla="*/ 9437 w 139037"/>
              <a:gd name="connsiteY6" fmla="*/ 60082 h 139039"/>
              <a:gd name="connsiteX7" fmla="*/ 0 w 139037"/>
              <a:gd name="connsiteY7" fmla="*/ 69520 h 139039"/>
              <a:gd name="connsiteX8" fmla="*/ 9437 w 139037"/>
              <a:gd name="connsiteY8" fmla="*/ 78957 h 139039"/>
              <a:gd name="connsiteX9" fmla="*/ 60082 w 139037"/>
              <a:gd name="connsiteY9" fmla="*/ 78957 h 139039"/>
              <a:gd name="connsiteX10" fmla="*/ 60082 w 139037"/>
              <a:gd name="connsiteY10" fmla="*/ 129602 h 139039"/>
              <a:gd name="connsiteX11" fmla="*/ 69519 w 139037"/>
              <a:gd name="connsiteY11" fmla="*/ 139039 h 139039"/>
              <a:gd name="connsiteX12" fmla="*/ 78955 w 139037"/>
              <a:gd name="connsiteY12" fmla="*/ 129602 h 139039"/>
              <a:gd name="connsiteX13" fmla="*/ 78955 w 139037"/>
              <a:gd name="connsiteY13" fmla="*/ 78957 h 139039"/>
              <a:gd name="connsiteX14" fmla="*/ 129600 w 139037"/>
              <a:gd name="connsiteY14" fmla="*/ 78957 h 139039"/>
              <a:gd name="connsiteX15" fmla="*/ 139037 w 139037"/>
              <a:gd name="connsiteY15" fmla="*/ 69520 h 139039"/>
              <a:gd name="connsiteX16" fmla="*/ 129600 w 139037"/>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7" h="139039">
                <a:moveTo>
                  <a:pt x="129600" y="60082"/>
                </a:moveTo>
                <a:lnTo>
                  <a:pt x="78955" y="60082"/>
                </a:lnTo>
                <a:lnTo>
                  <a:pt x="78955" y="9437"/>
                </a:lnTo>
                <a:cubicBezTo>
                  <a:pt x="78955" y="4225"/>
                  <a:pt x="74730" y="0"/>
                  <a:pt x="69519" y="0"/>
                </a:cubicBezTo>
                <a:cubicBezTo>
                  <a:pt x="64307"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7" y="139039"/>
                  <a:pt x="69519" y="139039"/>
                </a:cubicBezTo>
                <a:cubicBezTo>
                  <a:pt x="74730" y="139039"/>
                  <a:pt x="78955" y="134814"/>
                  <a:pt x="78955" y="129602"/>
                </a:cubicBezTo>
                <a:lnTo>
                  <a:pt x="78955" y="78957"/>
                </a:lnTo>
                <a:lnTo>
                  <a:pt x="129600" y="78957"/>
                </a:lnTo>
                <a:cubicBezTo>
                  <a:pt x="134812" y="78957"/>
                  <a:pt x="139037" y="74731"/>
                  <a:pt x="139037" y="69520"/>
                </a:cubicBezTo>
                <a:cubicBezTo>
                  <a:pt x="139037" y="64308"/>
                  <a:pt x="134812" y="60082"/>
                  <a:pt x="129600" y="60082"/>
                </a:cubicBezTo>
                <a:close/>
              </a:path>
            </a:pathLst>
          </a:custGeom>
          <a:solidFill>
            <a:schemeClr val="bg1"/>
          </a:solidFill>
          <a:ln w="603" cap="flat">
            <a:noFill/>
            <a:prstDash val="solid"/>
            <a:miter/>
          </a:ln>
        </p:spPr>
        <p:txBody>
          <a:bodyPr rtlCol="0" anchor="ctr"/>
          <a:lstStyle/>
          <a:p>
            <a:endParaRPr lang="en-US"/>
          </a:p>
        </p:txBody>
      </p:sp>
      <p:cxnSp>
        <p:nvCxnSpPr>
          <p:cNvPr id="15" name="Straight Connector 14">
            <a:extLst>
              <a:ext uri="{FF2B5EF4-FFF2-40B4-BE49-F238E27FC236}">
                <a16:creationId xmlns:a16="http://schemas.microsoft.com/office/drawing/2014/main" xmlns="" id="{56020367-4FD5-4596-8E10-C5F095CD8DB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447322" y="1589368"/>
            <a:ext cx="0" cy="5259754"/>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7" name="Graphic 21">
            <a:extLst>
              <a:ext uri="{FF2B5EF4-FFF2-40B4-BE49-F238E27FC236}">
                <a16:creationId xmlns:a16="http://schemas.microsoft.com/office/drawing/2014/main" xmlns="" id="{8D61482F-F3C5-4D66-8C5D-C6BBE3E1275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752801" y="1659316"/>
            <a:ext cx="127713" cy="127714"/>
          </a:xfrm>
          <a:custGeom>
            <a:avLst/>
            <a:gdLst>
              <a:gd name="connsiteX0" fmla="*/ 63857 w 127713"/>
              <a:gd name="connsiteY0" fmla="*/ 18874 h 127714"/>
              <a:gd name="connsiteX1" fmla="*/ 108839 w 127713"/>
              <a:gd name="connsiteY1" fmla="*/ 63857 h 127714"/>
              <a:gd name="connsiteX2" fmla="*/ 63857 w 127713"/>
              <a:gd name="connsiteY2" fmla="*/ 108840 h 127714"/>
              <a:gd name="connsiteX3" fmla="*/ 18874 w 127713"/>
              <a:gd name="connsiteY3" fmla="*/ 63857 h 127714"/>
              <a:gd name="connsiteX4" fmla="*/ 63857 w 127713"/>
              <a:gd name="connsiteY4" fmla="*/ 18874 h 127714"/>
              <a:gd name="connsiteX5" fmla="*/ 63857 w 127713"/>
              <a:gd name="connsiteY5" fmla="*/ 0 h 127714"/>
              <a:gd name="connsiteX6" fmla="*/ 0 w 127713"/>
              <a:gd name="connsiteY6" fmla="*/ 63857 h 127714"/>
              <a:gd name="connsiteX7" fmla="*/ 63857 w 127713"/>
              <a:gd name="connsiteY7" fmla="*/ 127714 h 127714"/>
              <a:gd name="connsiteX8" fmla="*/ 127713 w 127713"/>
              <a:gd name="connsiteY8" fmla="*/ 63857 h 127714"/>
              <a:gd name="connsiteX9" fmla="*/ 63857 w 127713"/>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4">
                <a:moveTo>
                  <a:pt x="63857" y="18874"/>
                </a:moveTo>
                <a:cubicBezTo>
                  <a:pt x="88700" y="18874"/>
                  <a:pt x="108839" y="39014"/>
                  <a:pt x="108839" y="63857"/>
                </a:cubicBezTo>
                <a:cubicBezTo>
                  <a:pt x="108839" y="88700"/>
                  <a:pt x="88700" y="108840"/>
                  <a:pt x="63857" y="108840"/>
                </a:cubicBezTo>
                <a:cubicBezTo>
                  <a:pt x="39013" y="108840"/>
                  <a:pt x="18874" y="88700"/>
                  <a:pt x="18874" y="63857"/>
                </a:cubicBezTo>
                <a:cubicBezTo>
                  <a:pt x="18898" y="39024"/>
                  <a:pt x="39023" y="18898"/>
                  <a:pt x="63857" y="18874"/>
                </a:cubicBezTo>
                <a:moveTo>
                  <a:pt x="63857" y="0"/>
                </a:moveTo>
                <a:cubicBezTo>
                  <a:pt x="28590" y="0"/>
                  <a:pt x="0" y="28590"/>
                  <a:pt x="0" y="63857"/>
                </a:cubicBezTo>
                <a:cubicBezTo>
                  <a:pt x="0" y="99124"/>
                  <a:pt x="28590" y="127714"/>
                  <a:pt x="63857" y="127714"/>
                </a:cubicBezTo>
                <a:cubicBezTo>
                  <a:pt x="99124" y="127714"/>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a:p>
        </p:txBody>
      </p:sp>
      <p:pic>
        <p:nvPicPr>
          <p:cNvPr id="5" name="Picture 4">
            <a:extLst>
              <a:ext uri="{FF2B5EF4-FFF2-40B4-BE49-F238E27FC236}">
                <a16:creationId xmlns:a16="http://schemas.microsoft.com/office/drawing/2014/main" xmlns="" id="{9AC207B6-1899-4A52-BA48-387A47C2A6C9}"/>
              </a:ext>
            </a:extLst>
          </p:cNvPr>
          <p:cNvPicPr>
            <a:picLocks noChangeAspect="1"/>
          </p:cNvPicPr>
          <p:nvPr/>
        </p:nvPicPr>
        <p:blipFill>
          <a:blip r:embed="rId2" cstate="print"/>
          <a:stretch>
            <a:fillRect/>
          </a:stretch>
        </p:blipFill>
        <p:spPr>
          <a:xfrm>
            <a:off x="4937764" y="1586000"/>
            <a:ext cx="7146665" cy="5259753"/>
          </a:xfrm>
          <a:prstGeom prst="rect">
            <a:avLst/>
          </a:prstGeom>
        </p:spPr>
      </p:pic>
      <p:sp>
        <p:nvSpPr>
          <p:cNvPr id="6" name="Arrow: Right 5">
            <a:extLst>
              <a:ext uri="{FF2B5EF4-FFF2-40B4-BE49-F238E27FC236}">
                <a16:creationId xmlns:a16="http://schemas.microsoft.com/office/drawing/2014/main" xmlns="" id="{E3744D9D-5CCE-43DD-83A3-C48A59B1E8CA}"/>
              </a:ext>
            </a:extLst>
          </p:cNvPr>
          <p:cNvSpPr/>
          <p:nvPr/>
        </p:nvSpPr>
        <p:spPr>
          <a:xfrm rot="5400000">
            <a:off x="5485463" y="1539773"/>
            <a:ext cx="1221070" cy="675649"/>
          </a:xfrm>
          <a:prstGeom prst="rightArrow">
            <a:avLst>
              <a:gd name="adj1" fmla="val 50000"/>
              <a:gd name="adj2" fmla="val 39285"/>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50000"/>
                </a:schemeClr>
              </a:solidFill>
            </a:endParaRPr>
          </a:p>
        </p:txBody>
      </p:sp>
      <p:pic>
        <p:nvPicPr>
          <p:cNvPr id="7" name="Picture 6">
            <a:extLst>
              <a:ext uri="{FF2B5EF4-FFF2-40B4-BE49-F238E27FC236}">
                <a16:creationId xmlns:a16="http://schemas.microsoft.com/office/drawing/2014/main" xmlns="" id="{FBE3160A-D5F2-4D16-8644-0EADEED1EC32}"/>
              </a:ext>
            </a:extLst>
          </p:cNvPr>
          <p:cNvPicPr>
            <a:picLocks noChangeAspect="1"/>
          </p:cNvPicPr>
          <p:nvPr/>
        </p:nvPicPr>
        <p:blipFill>
          <a:blip r:embed="rId3" cstate="print"/>
          <a:stretch>
            <a:fillRect/>
          </a:stretch>
        </p:blipFill>
        <p:spPr>
          <a:xfrm>
            <a:off x="9669196" y="4410390"/>
            <a:ext cx="707197" cy="1511939"/>
          </a:xfrm>
          <a:prstGeom prst="rect">
            <a:avLst/>
          </a:prstGeom>
          <a:solidFill>
            <a:schemeClr val="accent3">
              <a:lumMod val="50000"/>
            </a:schemeClr>
          </a:solidFill>
        </p:spPr>
      </p:pic>
      <p:pic>
        <p:nvPicPr>
          <p:cNvPr id="8" name="Picture 7">
            <a:extLst>
              <a:ext uri="{FF2B5EF4-FFF2-40B4-BE49-F238E27FC236}">
                <a16:creationId xmlns:a16="http://schemas.microsoft.com/office/drawing/2014/main" xmlns="" id="{18C59B21-2184-47E1-89E0-B2B1406E5947}"/>
              </a:ext>
            </a:extLst>
          </p:cNvPr>
          <p:cNvPicPr>
            <a:picLocks noChangeAspect="1"/>
          </p:cNvPicPr>
          <p:nvPr/>
        </p:nvPicPr>
        <p:blipFill>
          <a:blip r:embed="rId4" cstate="print"/>
          <a:stretch>
            <a:fillRect/>
          </a:stretch>
        </p:blipFill>
        <p:spPr>
          <a:xfrm>
            <a:off x="5347939" y="58969"/>
            <a:ext cx="1776274" cy="1149125"/>
          </a:xfrm>
          <a:prstGeom prst="rect">
            <a:avLst/>
          </a:prstGeom>
        </p:spPr>
      </p:pic>
      <p:pic>
        <p:nvPicPr>
          <p:cNvPr id="10" name="Picture 9">
            <a:extLst>
              <a:ext uri="{FF2B5EF4-FFF2-40B4-BE49-F238E27FC236}">
                <a16:creationId xmlns:a16="http://schemas.microsoft.com/office/drawing/2014/main" xmlns="" id="{0D5E0972-042F-479C-BBF1-5F328A2C09FB}"/>
              </a:ext>
            </a:extLst>
          </p:cNvPr>
          <p:cNvPicPr>
            <a:picLocks noChangeAspect="1"/>
          </p:cNvPicPr>
          <p:nvPr/>
        </p:nvPicPr>
        <p:blipFill>
          <a:blip r:embed="rId5" cstate="print"/>
          <a:stretch>
            <a:fillRect/>
          </a:stretch>
        </p:blipFill>
        <p:spPr>
          <a:xfrm>
            <a:off x="9115855" y="3163167"/>
            <a:ext cx="1813877" cy="1087754"/>
          </a:xfrm>
          <a:prstGeom prst="rect">
            <a:avLst/>
          </a:prstGeom>
        </p:spPr>
      </p:pic>
    </p:spTree>
    <p:extLst>
      <p:ext uri="{BB962C8B-B14F-4D97-AF65-F5344CB8AC3E}">
        <p14:creationId xmlns:p14="http://schemas.microsoft.com/office/powerpoint/2010/main" val="19874915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xmlns="" id="{353C1207-D1C8-49E3-8837-E2B89D366FA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xmlns="" id="{16B067B1-F4E5-4FDF-813D-C9E872E800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9DCEAF7C-504E-4988-8113-D44C6385AAA6}"/>
              </a:ext>
            </a:extLst>
          </p:cNvPr>
          <p:cNvSpPr>
            <a:spLocks noGrp="1"/>
          </p:cNvSpPr>
          <p:nvPr>
            <p:ph type="title"/>
          </p:nvPr>
        </p:nvSpPr>
        <p:spPr>
          <a:xfrm>
            <a:off x="479394" y="1070800"/>
            <a:ext cx="3939688" cy="5583126"/>
          </a:xfrm>
        </p:spPr>
        <p:txBody>
          <a:bodyPr>
            <a:normAutofit/>
          </a:bodyPr>
          <a:lstStyle/>
          <a:p>
            <a:pPr algn="r"/>
            <a:r>
              <a:rPr lang="en-GB" sz="6700" dirty="0">
                <a:latin typeface="Comic Sans MS" panose="030F0702030302020204" pitchFamily="66" charset="0"/>
              </a:rPr>
              <a:t>What do I need to include in my work?</a:t>
            </a:r>
          </a:p>
        </p:txBody>
      </p:sp>
      <p:graphicFrame>
        <p:nvGraphicFramePr>
          <p:cNvPr id="5" name="Content Placeholder 2">
            <a:extLst>
              <a:ext uri="{FF2B5EF4-FFF2-40B4-BE49-F238E27FC236}">
                <a16:creationId xmlns:a16="http://schemas.microsoft.com/office/drawing/2014/main" xmlns="" id="{86C070B5-37CF-4F67-9798-0F1E2115AA24}"/>
              </a:ext>
            </a:extLst>
          </p:cNvPr>
          <p:cNvGraphicFramePr>
            <a:graphicFrameLocks noGrp="1"/>
          </p:cNvGraphicFramePr>
          <p:nvPr>
            <p:ph idx="1"/>
            <p:extLst>
              <p:ext uri="{D42A27DB-BD31-4B8C-83A1-F6EECF244321}">
                <p14:modId xmlns:p14="http://schemas.microsoft.com/office/powerpoint/2010/main" val="1607763626"/>
              </p:ext>
            </p:extLst>
          </p:nvPr>
        </p:nvGraphicFramePr>
        <p:xfrm>
          <a:off x="5108535" y="518160"/>
          <a:ext cx="6768502" cy="61419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04350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xmlns="" id="{353C1207-D1C8-49E3-8837-E2B89D366FA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xmlns="" id="{16B067B1-F4E5-4FDF-813D-C9E872E800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9DCEAF7C-504E-4988-8113-D44C6385AAA6}"/>
              </a:ext>
            </a:extLst>
          </p:cNvPr>
          <p:cNvSpPr>
            <a:spLocks noGrp="1"/>
          </p:cNvSpPr>
          <p:nvPr>
            <p:ph type="title"/>
          </p:nvPr>
        </p:nvSpPr>
        <p:spPr>
          <a:xfrm>
            <a:off x="479394" y="1070800"/>
            <a:ext cx="3939688" cy="5583126"/>
          </a:xfrm>
        </p:spPr>
        <p:txBody>
          <a:bodyPr>
            <a:normAutofit/>
          </a:bodyPr>
          <a:lstStyle/>
          <a:p>
            <a:pPr algn="ctr"/>
            <a:r>
              <a:rPr lang="en-GB" sz="6700" dirty="0">
                <a:latin typeface="Comic Sans MS" panose="030F0702030302020204" pitchFamily="66" charset="0"/>
              </a:rPr>
              <a:t>How will I present my work?</a:t>
            </a:r>
          </a:p>
        </p:txBody>
      </p:sp>
      <p:graphicFrame>
        <p:nvGraphicFramePr>
          <p:cNvPr id="5" name="Content Placeholder 2">
            <a:extLst>
              <a:ext uri="{FF2B5EF4-FFF2-40B4-BE49-F238E27FC236}">
                <a16:creationId xmlns:a16="http://schemas.microsoft.com/office/drawing/2014/main" xmlns="" id="{86C070B5-37CF-4F67-9798-0F1E2115AA24}"/>
              </a:ext>
            </a:extLst>
          </p:cNvPr>
          <p:cNvGraphicFramePr>
            <a:graphicFrameLocks noGrp="1"/>
          </p:cNvGraphicFramePr>
          <p:nvPr>
            <p:ph idx="1"/>
            <p:extLst>
              <p:ext uri="{D42A27DB-BD31-4B8C-83A1-F6EECF244321}">
                <p14:modId xmlns:p14="http://schemas.microsoft.com/office/powerpoint/2010/main" val="900217051"/>
              </p:ext>
            </p:extLst>
          </p:nvPr>
        </p:nvGraphicFramePr>
        <p:xfrm>
          <a:off x="5108535" y="518160"/>
          <a:ext cx="6768502" cy="61419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7197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8ADFCC-B7D3-4ED1-8CF6-E72A7A9F1B22}"/>
              </a:ext>
            </a:extLst>
          </p:cNvPr>
          <p:cNvSpPr>
            <a:spLocks noGrp="1"/>
          </p:cNvSpPr>
          <p:nvPr>
            <p:ph type="title"/>
          </p:nvPr>
        </p:nvSpPr>
        <p:spPr>
          <a:xfrm>
            <a:off x="0" y="1"/>
            <a:ext cx="12192000" cy="766022"/>
          </a:xfrm>
          <a:solidFill>
            <a:schemeClr val="accent2">
              <a:lumMod val="20000"/>
              <a:lumOff val="80000"/>
            </a:schemeClr>
          </a:solidFill>
        </p:spPr>
        <p:txBody>
          <a:bodyPr>
            <a:normAutofit/>
          </a:bodyPr>
          <a:lstStyle/>
          <a:p>
            <a:r>
              <a:rPr lang="en-GB" sz="2800" i="1" dirty="0">
                <a:latin typeface="Comic Sans MS" panose="030F0702030302020204" pitchFamily="66" charset="0"/>
              </a:rPr>
              <a:t>How you can present information about 1 country along your route…..</a:t>
            </a:r>
          </a:p>
        </p:txBody>
      </p:sp>
      <p:sp>
        <p:nvSpPr>
          <p:cNvPr id="4" name="Content Placeholder 3">
            <a:extLst>
              <a:ext uri="{FF2B5EF4-FFF2-40B4-BE49-F238E27FC236}">
                <a16:creationId xmlns:a16="http://schemas.microsoft.com/office/drawing/2014/main" xmlns="" id="{C281975B-4AA4-42D1-BF5C-BB6DF51B448B}"/>
              </a:ext>
            </a:extLst>
          </p:cNvPr>
          <p:cNvSpPr>
            <a:spLocks noGrp="1"/>
          </p:cNvSpPr>
          <p:nvPr>
            <p:ph sz="half" idx="1"/>
          </p:nvPr>
        </p:nvSpPr>
        <p:spPr>
          <a:xfrm>
            <a:off x="88622" y="792587"/>
            <a:ext cx="5181600" cy="1913889"/>
          </a:xfrm>
          <a:solidFill>
            <a:schemeClr val="bg1"/>
          </a:solidFill>
        </p:spPr>
        <p:txBody>
          <a:bodyPr>
            <a:normAutofit/>
          </a:bodyPr>
          <a:lstStyle/>
          <a:p>
            <a:pPr marL="0" indent="0" algn="ctr">
              <a:buNone/>
            </a:pPr>
            <a:r>
              <a:rPr lang="en-GB" sz="1400" b="1" u="sng" dirty="0"/>
              <a:t>Nepal- My 8</a:t>
            </a:r>
            <a:r>
              <a:rPr lang="en-GB" sz="1400" b="1" u="sng" baseline="30000" dirty="0"/>
              <a:t>th</a:t>
            </a:r>
            <a:r>
              <a:rPr lang="en-GB" sz="1400" b="1" u="sng" dirty="0"/>
              <a:t> Country </a:t>
            </a:r>
          </a:p>
          <a:p>
            <a:pPr marL="0" indent="0">
              <a:buNone/>
            </a:pPr>
            <a:r>
              <a:rPr lang="en-GB" sz="1400" dirty="0"/>
              <a:t>Nepal is a country where many people live at a very high altitude as it is very mountainous. It is located north east of India. It’s climate is cold up in the mountains but warmer in the lower regions. It has a lot of rain between July and September whilst the average temperatures can range from between below zero to 30 degrees maximum in the summer months.  </a:t>
            </a:r>
          </a:p>
          <a:p>
            <a:pPr marL="0" indent="0">
              <a:buNone/>
            </a:pPr>
            <a:endParaRPr lang="en-GB" sz="1400" dirty="0"/>
          </a:p>
        </p:txBody>
      </p:sp>
      <p:pic>
        <p:nvPicPr>
          <p:cNvPr id="7" name="Content Placeholder 6">
            <a:extLst>
              <a:ext uri="{FF2B5EF4-FFF2-40B4-BE49-F238E27FC236}">
                <a16:creationId xmlns:a16="http://schemas.microsoft.com/office/drawing/2014/main" xmlns="" id="{2BCC9714-3EA6-4466-B84E-36727C007A8B}"/>
              </a:ext>
            </a:extLst>
          </p:cNvPr>
          <p:cNvPicPr>
            <a:picLocks noGrp="1" noChangeAspect="1"/>
          </p:cNvPicPr>
          <p:nvPr>
            <p:ph sz="half" idx="2"/>
          </p:nvPr>
        </p:nvPicPr>
        <p:blipFill>
          <a:blip r:embed="rId2" cstate="print"/>
          <a:stretch>
            <a:fillRect/>
          </a:stretch>
        </p:blipFill>
        <p:spPr>
          <a:xfrm>
            <a:off x="7378433" y="948714"/>
            <a:ext cx="2763520" cy="1027906"/>
          </a:xfrm>
          <a:prstGeom prst="rect">
            <a:avLst/>
          </a:prstGeom>
        </p:spPr>
      </p:pic>
      <p:pic>
        <p:nvPicPr>
          <p:cNvPr id="8" name="Picture 7">
            <a:extLst>
              <a:ext uri="{FF2B5EF4-FFF2-40B4-BE49-F238E27FC236}">
                <a16:creationId xmlns:a16="http://schemas.microsoft.com/office/drawing/2014/main" xmlns="" id="{DB14DE97-C9B7-40D1-BD8C-9E52BCA1A00A}"/>
              </a:ext>
            </a:extLst>
          </p:cNvPr>
          <p:cNvPicPr>
            <a:picLocks noChangeAspect="1"/>
          </p:cNvPicPr>
          <p:nvPr/>
        </p:nvPicPr>
        <p:blipFill>
          <a:blip r:embed="rId3" cstate="print"/>
          <a:stretch>
            <a:fillRect/>
          </a:stretch>
        </p:blipFill>
        <p:spPr>
          <a:xfrm>
            <a:off x="0" y="2865120"/>
            <a:ext cx="2289976" cy="3992880"/>
          </a:xfrm>
          <a:prstGeom prst="rect">
            <a:avLst/>
          </a:prstGeom>
        </p:spPr>
      </p:pic>
      <p:pic>
        <p:nvPicPr>
          <p:cNvPr id="9" name="Picture 8">
            <a:extLst>
              <a:ext uri="{FF2B5EF4-FFF2-40B4-BE49-F238E27FC236}">
                <a16:creationId xmlns:a16="http://schemas.microsoft.com/office/drawing/2014/main" xmlns="" id="{2A9C9FCE-FBD3-4E2F-8B87-CA0072D00544}"/>
              </a:ext>
            </a:extLst>
          </p:cNvPr>
          <p:cNvPicPr>
            <a:picLocks noChangeAspect="1"/>
          </p:cNvPicPr>
          <p:nvPr/>
        </p:nvPicPr>
        <p:blipFill>
          <a:blip r:embed="rId4" cstate="print"/>
          <a:stretch>
            <a:fillRect/>
          </a:stretch>
        </p:blipFill>
        <p:spPr>
          <a:xfrm>
            <a:off x="8441690" y="4518341"/>
            <a:ext cx="3750310" cy="2476500"/>
          </a:xfrm>
          <a:prstGeom prst="rect">
            <a:avLst/>
          </a:prstGeom>
        </p:spPr>
      </p:pic>
      <p:sp>
        <p:nvSpPr>
          <p:cNvPr id="12" name="Content Placeholder 3">
            <a:extLst>
              <a:ext uri="{FF2B5EF4-FFF2-40B4-BE49-F238E27FC236}">
                <a16:creationId xmlns:a16="http://schemas.microsoft.com/office/drawing/2014/main" xmlns="" id="{5BA6A1C0-A5D7-4D72-BCDA-709ADFC56EA4}"/>
              </a:ext>
            </a:extLst>
          </p:cNvPr>
          <p:cNvSpPr txBox="1">
            <a:spLocks/>
          </p:cNvSpPr>
          <p:nvPr/>
        </p:nvSpPr>
        <p:spPr>
          <a:xfrm>
            <a:off x="2361085" y="2540000"/>
            <a:ext cx="3153987" cy="40913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t>Nepal has an area of 57,000 square miles, which is slightly more than England and is dominated by the largest mountain range in the world, the Himalayas. There are large areas where ice and snow dominate the landscape, and animals such as the snow leopard live but in other areas, grassy plains that can become very hot in the summer. Rhinos and wild buffalo roam live in this landscape. In between these extremes you can find alpine meadow and pine and rhododendron forests that are home to wild goats. A fifth of the country is suitable for farming, and is usually used for growing rice. The north west of the country is less densely populated because of the high mountains in this area. The population is a younger population than can be found in other more developed countries like Japan and the UK.</a:t>
            </a:r>
          </a:p>
          <a:p>
            <a:pPr marL="0" indent="0">
              <a:buNone/>
            </a:pPr>
            <a:r>
              <a:rPr lang="en-GB" sz="1200" b="1" dirty="0"/>
              <a:t>TRANSPORT= bus, taxi, rickshaw</a:t>
            </a:r>
          </a:p>
          <a:p>
            <a:pPr marL="0" indent="0">
              <a:buNone/>
            </a:pPr>
            <a:r>
              <a:rPr lang="en-GB" sz="1200" b="1" dirty="0"/>
              <a:t>CURRENCY= Nepalese Rupee</a:t>
            </a:r>
          </a:p>
        </p:txBody>
      </p:sp>
      <p:sp>
        <p:nvSpPr>
          <p:cNvPr id="14" name="Rectangle 13">
            <a:extLst>
              <a:ext uri="{FF2B5EF4-FFF2-40B4-BE49-F238E27FC236}">
                <a16:creationId xmlns:a16="http://schemas.microsoft.com/office/drawing/2014/main" xmlns="" id="{4F9A248E-5611-4963-ABEB-FF5F7FB35F85}"/>
              </a:ext>
            </a:extLst>
          </p:cNvPr>
          <p:cNvSpPr/>
          <p:nvPr/>
        </p:nvSpPr>
        <p:spPr>
          <a:xfrm>
            <a:off x="9207082" y="1976620"/>
            <a:ext cx="2984917" cy="3323987"/>
          </a:xfrm>
          <a:prstGeom prst="rect">
            <a:avLst/>
          </a:prstGeom>
        </p:spPr>
        <p:txBody>
          <a:bodyPr wrap="square">
            <a:spAutoFit/>
          </a:bodyPr>
          <a:lstStyle/>
          <a:p>
            <a:r>
              <a:rPr lang="en-GB" sz="1400" dirty="0"/>
              <a:t>There are over 100 languages spoken in Nepal with Nepali as the official language of the country. Below are some phrases which I might use for my visit here:-</a:t>
            </a:r>
          </a:p>
          <a:p>
            <a:endParaRPr lang="en-GB" sz="1200" b="1" dirty="0">
              <a:solidFill>
                <a:srgbClr val="FF0000"/>
              </a:solidFill>
            </a:endParaRPr>
          </a:p>
          <a:p>
            <a:r>
              <a:rPr lang="en-GB" sz="1200" b="1" dirty="0">
                <a:solidFill>
                  <a:srgbClr val="FF0000"/>
                </a:solidFill>
                <a:effectLst/>
              </a:rPr>
              <a:t>Do you speak English?=</a:t>
            </a:r>
          </a:p>
          <a:p>
            <a:r>
              <a:rPr lang="en-GB" sz="1200" b="1" dirty="0" err="1">
                <a:solidFill>
                  <a:srgbClr val="FF0000"/>
                </a:solidFill>
                <a:effectLst/>
              </a:rPr>
              <a:t>Tapaai</a:t>
            </a:r>
            <a:r>
              <a:rPr lang="en-GB" sz="1200" b="1" dirty="0">
                <a:solidFill>
                  <a:srgbClr val="FF0000"/>
                </a:solidFill>
                <a:effectLst/>
              </a:rPr>
              <a:t> </a:t>
            </a:r>
            <a:r>
              <a:rPr lang="en-GB" sz="1200" b="1" dirty="0" err="1">
                <a:solidFill>
                  <a:srgbClr val="FF0000"/>
                </a:solidFill>
                <a:effectLst/>
              </a:rPr>
              <a:t>Angreji</a:t>
            </a:r>
            <a:r>
              <a:rPr lang="en-GB" sz="1200" b="1" dirty="0">
                <a:solidFill>
                  <a:srgbClr val="FF0000"/>
                </a:solidFill>
              </a:rPr>
              <a:t> </a:t>
            </a:r>
            <a:r>
              <a:rPr lang="en-GB" sz="1200" b="1" dirty="0" err="1">
                <a:solidFill>
                  <a:srgbClr val="FF0000"/>
                </a:solidFill>
                <a:effectLst/>
              </a:rPr>
              <a:t>bolnuhunchha</a:t>
            </a:r>
            <a:r>
              <a:rPr lang="en-GB" sz="1200" b="1" dirty="0">
                <a:solidFill>
                  <a:srgbClr val="FF0000"/>
                </a:solidFill>
                <a:effectLst/>
              </a:rPr>
              <a:t>? </a:t>
            </a:r>
          </a:p>
          <a:p>
            <a:r>
              <a:rPr lang="en-GB" sz="1200" b="1" i="0" u="none" strike="noStrike" dirty="0">
                <a:solidFill>
                  <a:srgbClr val="FF0000"/>
                </a:solidFill>
                <a:effectLst/>
              </a:rPr>
              <a:t>Thank you =</a:t>
            </a:r>
            <a:r>
              <a:rPr lang="en-GB" sz="1200" b="1" i="0" u="none" strike="noStrike" dirty="0" err="1">
                <a:solidFill>
                  <a:srgbClr val="FF0000"/>
                </a:solidFill>
                <a:effectLst/>
              </a:rPr>
              <a:t>Dhanyabaad</a:t>
            </a:r>
            <a:endParaRPr lang="en-GB" sz="1200" b="1" i="0" u="none" strike="noStrike" dirty="0">
              <a:solidFill>
                <a:srgbClr val="FF0000"/>
              </a:solidFill>
              <a:effectLst/>
            </a:endParaRPr>
          </a:p>
          <a:p>
            <a:r>
              <a:rPr lang="en-GB" sz="1200" b="1" dirty="0">
                <a:solidFill>
                  <a:srgbClr val="FF0000"/>
                </a:solidFill>
                <a:effectLst/>
              </a:rPr>
              <a:t>Hello = Namaste</a:t>
            </a:r>
          </a:p>
          <a:p>
            <a:endParaRPr lang="en-GB" sz="1200" dirty="0">
              <a:effectLst/>
            </a:endParaRPr>
          </a:p>
          <a:p>
            <a:endParaRPr lang="en-GB" sz="1200" dirty="0">
              <a:effectLst/>
            </a:endParaRPr>
          </a:p>
          <a:p>
            <a:endParaRPr lang="en-GB" sz="1400" dirty="0">
              <a:effectLst/>
            </a:endParaRPr>
          </a:p>
          <a:p>
            <a:endParaRPr lang="en-GB" sz="1400" dirty="0"/>
          </a:p>
          <a:p>
            <a:endParaRPr lang="en-GB" sz="1400" dirty="0"/>
          </a:p>
        </p:txBody>
      </p:sp>
      <p:sp>
        <p:nvSpPr>
          <p:cNvPr id="18" name="Content Placeholder 3">
            <a:extLst>
              <a:ext uri="{FF2B5EF4-FFF2-40B4-BE49-F238E27FC236}">
                <a16:creationId xmlns:a16="http://schemas.microsoft.com/office/drawing/2014/main" xmlns="" id="{C776CE87-B7A8-4E47-B637-F2BEB18EEFBA}"/>
              </a:ext>
            </a:extLst>
          </p:cNvPr>
          <p:cNvSpPr txBox="1">
            <a:spLocks/>
          </p:cNvSpPr>
          <p:nvPr/>
        </p:nvSpPr>
        <p:spPr>
          <a:xfrm>
            <a:off x="5718261" y="2050915"/>
            <a:ext cx="2565533" cy="47327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t>3 major cities – Kathmandu, Lalitpur, and Pokhara. </a:t>
            </a:r>
          </a:p>
          <a:p>
            <a:pPr marL="0" indent="0">
              <a:buNone/>
            </a:pPr>
            <a:r>
              <a:rPr lang="en-GB" sz="1200" dirty="0"/>
              <a:t>Places I’d like to visit here…</a:t>
            </a:r>
          </a:p>
          <a:p>
            <a:pPr marL="0" indent="0">
              <a:buNone/>
            </a:pPr>
            <a:r>
              <a:rPr lang="en-GB" sz="1200" dirty="0"/>
              <a:t>1- </a:t>
            </a:r>
            <a:r>
              <a:rPr lang="en-GB" sz="1200" b="1" dirty="0"/>
              <a:t>Sagarmatha National Park </a:t>
            </a:r>
            <a:r>
              <a:rPr lang="en-GB" sz="1200" dirty="0"/>
              <a:t>which is where Mount Everest is. The mountain ranges are home to some of the world’s rarest species such as the snow leopard, the red panda, and Himalayan black bear</a:t>
            </a:r>
          </a:p>
          <a:p>
            <a:pPr marL="0" indent="0">
              <a:buNone/>
            </a:pPr>
            <a:r>
              <a:rPr lang="en-GB" sz="1200" dirty="0"/>
              <a:t>2.</a:t>
            </a:r>
            <a:r>
              <a:rPr lang="en-GB" sz="1200" b="1" dirty="0"/>
              <a:t> </a:t>
            </a:r>
            <a:r>
              <a:rPr lang="en-GB" sz="1200" b="1" dirty="0" err="1"/>
              <a:t>Patan</a:t>
            </a:r>
            <a:r>
              <a:rPr lang="en-GB" sz="1200" b="1" dirty="0"/>
              <a:t> </a:t>
            </a:r>
            <a:r>
              <a:rPr lang="en-GB" sz="1200" dirty="0"/>
              <a:t>– also called the ‘City of Beauty.’ The ancient part of the city is known for having some the best examples of traditional architecture in all of Nepal.</a:t>
            </a:r>
          </a:p>
          <a:p>
            <a:pPr marL="0" indent="0">
              <a:buNone/>
            </a:pPr>
            <a:r>
              <a:rPr lang="en-GB" sz="1200" dirty="0"/>
              <a:t>3. </a:t>
            </a:r>
            <a:r>
              <a:rPr lang="en-GB" sz="1200" b="1" dirty="0" err="1"/>
              <a:t>Bhote</a:t>
            </a:r>
            <a:r>
              <a:rPr lang="en-GB" sz="1200" b="1" dirty="0"/>
              <a:t> </a:t>
            </a:r>
            <a:r>
              <a:rPr lang="en-GB" sz="1200" b="1" dirty="0" err="1"/>
              <a:t>Koshi</a:t>
            </a:r>
            <a:r>
              <a:rPr lang="en-GB" sz="1200" b="1" dirty="0"/>
              <a:t> River </a:t>
            </a:r>
            <a:r>
              <a:rPr lang="en-GB" sz="1200" dirty="0"/>
              <a:t>– where I can go white water rafting!!</a:t>
            </a:r>
          </a:p>
        </p:txBody>
      </p:sp>
      <p:pic>
        <p:nvPicPr>
          <p:cNvPr id="19" name="Picture 18">
            <a:extLst>
              <a:ext uri="{FF2B5EF4-FFF2-40B4-BE49-F238E27FC236}">
                <a16:creationId xmlns:a16="http://schemas.microsoft.com/office/drawing/2014/main" xmlns="" id="{C5C32284-25C7-4825-91A7-FA92C26E38C2}"/>
              </a:ext>
            </a:extLst>
          </p:cNvPr>
          <p:cNvPicPr>
            <a:picLocks noChangeAspect="1"/>
          </p:cNvPicPr>
          <p:nvPr/>
        </p:nvPicPr>
        <p:blipFill>
          <a:blip r:embed="rId5" cstate="print"/>
          <a:stretch>
            <a:fillRect/>
          </a:stretch>
        </p:blipFill>
        <p:spPr>
          <a:xfrm>
            <a:off x="5814863" y="947520"/>
            <a:ext cx="1452458" cy="989823"/>
          </a:xfrm>
          <a:prstGeom prst="rect">
            <a:avLst/>
          </a:prstGeom>
        </p:spPr>
      </p:pic>
      <p:pic>
        <p:nvPicPr>
          <p:cNvPr id="20" name="Picture 19">
            <a:extLst>
              <a:ext uri="{FF2B5EF4-FFF2-40B4-BE49-F238E27FC236}">
                <a16:creationId xmlns:a16="http://schemas.microsoft.com/office/drawing/2014/main" xmlns="" id="{05339D40-6867-4A52-8AFB-57E1CCBB23EB}"/>
              </a:ext>
            </a:extLst>
          </p:cNvPr>
          <p:cNvPicPr>
            <a:picLocks noChangeAspect="1"/>
          </p:cNvPicPr>
          <p:nvPr/>
        </p:nvPicPr>
        <p:blipFill>
          <a:blip r:embed="rId6" cstate="print"/>
          <a:stretch>
            <a:fillRect/>
          </a:stretch>
        </p:blipFill>
        <p:spPr>
          <a:xfrm>
            <a:off x="10504169" y="881844"/>
            <a:ext cx="1511935" cy="1009823"/>
          </a:xfrm>
          <a:prstGeom prst="rect">
            <a:avLst/>
          </a:prstGeom>
        </p:spPr>
      </p:pic>
      <p:sp>
        <p:nvSpPr>
          <p:cNvPr id="21" name="TextBox 20">
            <a:extLst>
              <a:ext uri="{FF2B5EF4-FFF2-40B4-BE49-F238E27FC236}">
                <a16:creationId xmlns:a16="http://schemas.microsoft.com/office/drawing/2014/main" xmlns="" id="{4BEBA510-A851-4427-95E0-D3523CDE8DA2}"/>
              </a:ext>
            </a:extLst>
          </p:cNvPr>
          <p:cNvSpPr txBox="1"/>
          <p:nvPr/>
        </p:nvSpPr>
        <p:spPr>
          <a:xfrm>
            <a:off x="5831840" y="1543957"/>
            <a:ext cx="264160" cy="367044"/>
          </a:xfrm>
          <a:prstGeom prst="rect">
            <a:avLst/>
          </a:prstGeom>
          <a:solidFill>
            <a:schemeClr val="bg1"/>
          </a:solidFill>
        </p:spPr>
        <p:txBody>
          <a:bodyPr wrap="square" rtlCol="0">
            <a:spAutoFit/>
          </a:bodyPr>
          <a:lstStyle/>
          <a:p>
            <a:r>
              <a:rPr lang="en-GB" dirty="0"/>
              <a:t>1</a:t>
            </a:r>
          </a:p>
        </p:txBody>
      </p:sp>
      <p:sp>
        <p:nvSpPr>
          <p:cNvPr id="22" name="TextBox 21">
            <a:extLst>
              <a:ext uri="{FF2B5EF4-FFF2-40B4-BE49-F238E27FC236}">
                <a16:creationId xmlns:a16="http://schemas.microsoft.com/office/drawing/2014/main" xmlns="" id="{FB58AE07-B6F8-4143-871D-63BD48729382}"/>
              </a:ext>
            </a:extLst>
          </p:cNvPr>
          <p:cNvSpPr txBox="1"/>
          <p:nvPr/>
        </p:nvSpPr>
        <p:spPr>
          <a:xfrm>
            <a:off x="10504169" y="1539586"/>
            <a:ext cx="351155" cy="369332"/>
          </a:xfrm>
          <a:prstGeom prst="rect">
            <a:avLst/>
          </a:prstGeom>
          <a:solidFill>
            <a:schemeClr val="bg1"/>
          </a:solidFill>
        </p:spPr>
        <p:txBody>
          <a:bodyPr wrap="square" rtlCol="0">
            <a:spAutoFit/>
          </a:bodyPr>
          <a:lstStyle/>
          <a:p>
            <a:r>
              <a:rPr lang="en-GB" dirty="0"/>
              <a:t>2</a:t>
            </a:r>
          </a:p>
        </p:txBody>
      </p:sp>
      <p:sp>
        <p:nvSpPr>
          <p:cNvPr id="23" name="TextBox 22">
            <a:extLst>
              <a:ext uri="{FF2B5EF4-FFF2-40B4-BE49-F238E27FC236}">
                <a16:creationId xmlns:a16="http://schemas.microsoft.com/office/drawing/2014/main" xmlns="" id="{B9D8E516-381E-4F45-8EA4-BA35B217E42A}"/>
              </a:ext>
            </a:extLst>
          </p:cNvPr>
          <p:cNvSpPr txBox="1"/>
          <p:nvPr/>
        </p:nvSpPr>
        <p:spPr>
          <a:xfrm>
            <a:off x="6191740" y="6490955"/>
            <a:ext cx="264160" cy="367044"/>
          </a:xfrm>
          <a:prstGeom prst="rect">
            <a:avLst/>
          </a:prstGeom>
          <a:solidFill>
            <a:schemeClr val="bg1"/>
          </a:solidFill>
        </p:spPr>
        <p:txBody>
          <a:bodyPr wrap="square" rtlCol="0">
            <a:spAutoFit/>
          </a:bodyPr>
          <a:lstStyle/>
          <a:p>
            <a:r>
              <a:rPr lang="en-GB" dirty="0"/>
              <a:t>3</a:t>
            </a:r>
          </a:p>
        </p:txBody>
      </p:sp>
      <p:pic>
        <p:nvPicPr>
          <p:cNvPr id="24" name="Picture 23">
            <a:extLst>
              <a:ext uri="{FF2B5EF4-FFF2-40B4-BE49-F238E27FC236}">
                <a16:creationId xmlns:a16="http://schemas.microsoft.com/office/drawing/2014/main" xmlns="" id="{08FD2730-11C5-43B5-A21F-FE228AACB107}"/>
              </a:ext>
            </a:extLst>
          </p:cNvPr>
          <p:cNvPicPr>
            <a:picLocks noChangeAspect="1"/>
          </p:cNvPicPr>
          <p:nvPr/>
        </p:nvPicPr>
        <p:blipFill>
          <a:blip r:embed="rId7" cstate="print"/>
          <a:stretch>
            <a:fillRect/>
          </a:stretch>
        </p:blipFill>
        <p:spPr>
          <a:xfrm>
            <a:off x="6527009" y="5756591"/>
            <a:ext cx="1669831" cy="1113221"/>
          </a:xfrm>
          <a:prstGeom prst="rect">
            <a:avLst/>
          </a:prstGeom>
        </p:spPr>
      </p:pic>
      <p:cxnSp>
        <p:nvCxnSpPr>
          <p:cNvPr id="26" name="Straight Arrow Connector 25">
            <a:extLst>
              <a:ext uri="{FF2B5EF4-FFF2-40B4-BE49-F238E27FC236}">
                <a16:creationId xmlns:a16="http://schemas.microsoft.com/office/drawing/2014/main" xmlns="" id="{89A2AC3F-CA8E-4714-BC00-9B08F71F6840}"/>
              </a:ext>
            </a:extLst>
          </p:cNvPr>
          <p:cNvCxnSpPr/>
          <p:nvPr/>
        </p:nvCxnSpPr>
        <p:spPr>
          <a:xfrm>
            <a:off x="7267321" y="947520"/>
            <a:ext cx="2313559" cy="59206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xmlns="" id="{B3E2E536-E234-40EA-9EC1-053006F04DAE}"/>
              </a:ext>
            </a:extLst>
          </p:cNvPr>
          <p:cNvCxnSpPr>
            <a:cxnSpLocks/>
          </p:cNvCxnSpPr>
          <p:nvPr/>
        </p:nvCxnSpPr>
        <p:spPr>
          <a:xfrm flipH="1">
            <a:off x="9235440" y="1706985"/>
            <a:ext cx="1168400" cy="4254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xmlns="" id="{3BE32A75-02D8-42B0-8CE2-5C9BB2C0C3B5}"/>
              </a:ext>
            </a:extLst>
          </p:cNvPr>
          <p:cNvCxnSpPr>
            <a:cxnSpLocks/>
          </p:cNvCxnSpPr>
          <p:nvPr/>
        </p:nvCxnSpPr>
        <p:spPr>
          <a:xfrm flipV="1">
            <a:off x="7811962" y="1462667"/>
            <a:ext cx="1395121" cy="429392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39" name="Picture 38">
            <a:extLst>
              <a:ext uri="{FF2B5EF4-FFF2-40B4-BE49-F238E27FC236}">
                <a16:creationId xmlns:a16="http://schemas.microsoft.com/office/drawing/2014/main" xmlns="" id="{236D27B3-B7C2-437C-999B-6F729317346D}"/>
              </a:ext>
            </a:extLst>
          </p:cNvPr>
          <p:cNvPicPr>
            <a:picLocks noChangeAspect="1"/>
          </p:cNvPicPr>
          <p:nvPr/>
        </p:nvPicPr>
        <p:blipFill>
          <a:blip r:embed="rId8" cstate="print"/>
          <a:stretch>
            <a:fillRect/>
          </a:stretch>
        </p:blipFill>
        <p:spPr>
          <a:xfrm>
            <a:off x="5059150" y="6119272"/>
            <a:ext cx="591410" cy="393302"/>
          </a:xfrm>
          <a:prstGeom prst="rect">
            <a:avLst/>
          </a:prstGeom>
        </p:spPr>
      </p:pic>
      <p:pic>
        <p:nvPicPr>
          <p:cNvPr id="40" name="Picture 39">
            <a:extLst>
              <a:ext uri="{FF2B5EF4-FFF2-40B4-BE49-F238E27FC236}">
                <a16:creationId xmlns:a16="http://schemas.microsoft.com/office/drawing/2014/main" xmlns="" id="{6D39BC0A-E5A4-4ED7-B292-CC50E84312F2}"/>
              </a:ext>
            </a:extLst>
          </p:cNvPr>
          <p:cNvPicPr>
            <a:picLocks noChangeAspect="1"/>
          </p:cNvPicPr>
          <p:nvPr/>
        </p:nvPicPr>
        <p:blipFill>
          <a:blip r:embed="rId9" cstate="print"/>
          <a:stretch>
            <a:fillRect/>
          </a:stretch>
        </p:blipFill>
        <p:spPr>
          <a:xfrm>
            <a:off x="5709690" y="5721791"/>
            <a:ext cx="591410" cy="591410"/>
          </a:xfrm>
          <a:prstGeom prst="rect">
            <a:avLst/>
          </a:prstGeom>
        </p:spPr>
      </p:pic>
    </p:spTree>
    <p:extLst>
      <p:ext uri="{BB962C8B-B14F-4D97-AF65-F5344CB8AC3E}">
        <p14:creationId xmlns:p14="http://schemas.microsoft.com/office/powerpoint/2010/main" val="35753268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xmlns="" id="{B9D8E516-381E-4F45-8EA4-BA35B217E42A}"/>
              </a:ext>
            </a:extLst>
          </p:cNvPr>
          <p:cNvSpPr txBox="1"/>
          <p:nvPr/>
        </p:nvSpPr>
        <p:spPr>
          <a:xfrm>
            <a:off x="6191740" y="6490955"/>
            <a:ext cx="264160" cy="367044"/>
          </a:xfrm>
          <a:prstGeom prst="rect">
            <a:avLst/>
          </a:prstGeom>
          <a:solidFill>
            <a:schemeClr val="bg1"/>
          </a:solidFill>
        </p:spPr>
        <p:txBody>
          <a:bodyPr wrap="square" rtlCol="0">
            <a:spAutoFit/>
          </a:bodyPr>
          <a:lstStyle/>
          <a:p>
            <a:endParaRPr lang="en-GB" dirty="0"/>
          </a:p>
        </p:txBody>
      </p:sp>
      <p:graphicFrame>
        <p:nvGraphicFramePr>
          <p:cNvPr id="15" name="Table 15">
            <a:extLst>
              <a:ext uri="{FF2B5EF4-FFF2-40B4-BE49-F238E27FC236}">
                <a16:creationId xmlns:a16="http://schemas.microsoft.com/office/drawing/2014/main" xmlns="" id="{A391BCC1-94D1-444F-83B0-B10EB809C11C}"/>
              </a:ext>
            </a:extLst>
          </p:cNvPr>
          <p:cNvGraphicFramePr>
            <a:graphicFrameLocks noGrp="1"/>
          </p:cNvGraphicFramePr>
          <p:nvPr>
            <p:extLst>
              <p:ext uri="{D42A27DB-BD31-4B8C-83A1-F6EECF244321}">
                <p14:modId xmlns:p14="http://schemas.microsoft.com/office/powerpoint/2010/main" val="2012916656"/>
              </p:ext>
            </p:extLst>
          </p:nvPr>
        </p:nvGraphicFramePr>
        <p:xfrm>
          <a:off x="304800" y="599440"/>
          <a:ext cx="11277600" cy="6258564"/>
        </p:xfrm>
        <a:graphic>
          <a:graphicData uri="http://schemas.openxmlformats.org/drawingml/2006/table">
            <a:tbl>
              <a:tblPr firstRow="1" bandRow="1">
                <a:tableStyleId>{5940675A-B579-460E-94D1-54222C63F5DA}</a:tableStyleId>
              </a:tblPr>
              <a:tblGrid>
                <a:gridCol w="8981440">
                  <a:extLst>
                    <a:ext uri="{9D8B030D-6E8A-4147-A177-3AD203B41FA5}">
                      <a16:colId xmlns:a16="http://schemas.microsoft.com/office/drawing/2014/main" xmlns="" val="1882715764"/>
                    </a:ext>
                  </a:extLst>
                </a:gridCol>
                <a:gridCol w="2296160">
                  <a:extLst>
                    <a:ext uri="{9D8B030D-6E8A-4147-A177-3AD203B41FA5}">
                      <a16:colId xmlns:a16="http://schemas.microsoft.com/office/drawing/2014/main" xmlns="" val="4226854228"/>
                    </a:ext>
                  </a:extLst>
                </a:gridCol>
              </a:tblGrid>
              <a:tr h="1043094">
                <a:tc>
                  <a:txBody>
                    <a:bodyPr/>
                    <a:lstStyle/>
                    <a:p>
                      <a:r>
                        <a:rPr lang="en-GB" dirty="0"/>
                        <a:t> Climate and landscape</a:t>
                      </a:r>
                    </a:p>
                  </a:txBody>
                  <a:tcPr>
                    <a:solidFill>
                      <a:schemeClr val="bg1"/>
                    </a:solidFill>
                  </a:tcPr>
                </a:tc>
                <a:tc>
                  <a:txBody>
                    <a:bodyPr/>
                    <a:lstStyle/>
                    <a:p>
                      <a:r>
                        <a:rPr lang="en-GB" dirty="0"/>
                        <a:t>(pictures/ maps/ diagrams)</a:t>
                      </a:r>
                    </a:p>
                  </a:txBody>
                  <a:tcPr>
                    <a:solidFill>
                      <a:schemeClr val="bg1"/>
                    </a:solidFill>
                  </a:tcPr>
                </a:tc>
                <a:extLst>
                  <a:ext uri="{0D108BD9-81ED-4DB2-BD59-A6C34878D82A}">
                    <a16:rowId xmlns:a16="http://schemas.microsoft.com/office/drawing/2014/main" xmlns="" val="1658303705"/>
                  </a:ext>
                </a:extLst>
              </a:tr>
              <a:tr h="1043094">
                <a:tc>
                  <a:txBody>
                    <a:bodyPr/>
                    <a:lstStyle/>
                    <a:p>
                      <a:r>
                        <a:rPr lang="en-GB" dirty="0"/>
                        <a:t>Population</a:t>
                      </a:r>
                    </a:p>
                  </a:txBody>
                  <a:tcPr>
                    <a:solidFill>
                      <a:schemeClr val="bg1"/>
                    </a:solidFill>
                  </a:tcPr>
                </a:tc>
                <a:tc>
                  <a:txBody>
                    <a:bodyPr/>
                    <a:lstStyle/>
                    <a:p>
                      <a:endParaRPr lang="en-GB"/>
                    </a:p>
                  </a:txBody>
                  <a:tcPr>
                    <a:solidFill>
                      <a:schemeClr val="bg1"/>
                    </a:solidFill>
                  </a:tcPr>
                </a:tc>
                <a:extLst>
                  <a:ext uri="{0D108BD9-81ED-4DB2-BD59-A6C34878D82A}">
                    <a16:rowId xmlns:a16="http://schemas.microsoft.com/office/drawing/2014/main" xmlns="" val="4087251623"/>
                  </a:ext>
                </a:extLst>
              </a:tr>
              <a:tr h="1043094">
                <a:tc>
                  <a:txBody>
                    <a:bodyPr/>
                    <a:lstStyle/>
                    <a:p>
                      <a:r>
                        <a:rPr lang="en-GB" dirty="0"/>
                        <a:t>Transport / Currency</a:t>
                      </a:r>
                    </a:p>
                  </a:txBody>
                  <a:tcPr>
                    <a:solidFill>
                      <a:schemeClr val="bg1"/>
                    </a:solidFill>
                  </a:tcPr>
                </a:tc>
                <a:tc>
                  <a:txBody>
                    <a:bodyPr/>
                    <a:lstStyle/>
                    <a:p>
                      <a:endParaRPr lang="en-GB"/>
                    </a:p>
                  </a:txBody>
                  <a:tcPr>
                    <a:solidFill>
                      <a:schemeClr val="bg1"/>
                    </a:solidFill>
                  </a:tcPr>
                </a:tc>
                <a:extLst>
                  <a:ext uri="{0D108BD9-81ED-4DB2-BD59-A6C34878D82A}">
                    <a16:rowId xmlns:a16="http://schemas.microsoft.com/office/drawing/2014/main" xmlns="" val="3255190544"/>
                  </a:ext>
                </a:extLst>
              </a:tr>
              <a:tr h="1043094">
                <a:tc>
                  <a:txBody>
                    <a:bodyPr/>
                    <a:lstStyle/>
                    <a:p>
                      <a:r>
                        <a:rPr lang="en-GB" dirty="0"/>
                        <a:t>3 major cities and places I’d like to visit</a:t>
                      </a:r>
                    </a:p>
                  </a:txBody>
                  <a:tcPr>
                    <a:solidFill>
                      <a:schemeClr val="bg1"/>
                    </a:solidFill>
                  </a:tcPr>
                </a:tc>
                <a:tc>
                  <a:txBody>
                    <a:bodyPr/>
                    <a:lstStyle/>
                    <a:p>
                      <a:endParaRPr lang="en-GB"/>
                    </a:p>
                  </a:txBody>
                  <a:tcPr>
                    <a:solidFill>
                      <a:schemeClr val="bg1"/>
                    </a:solidFill>
                  </a:tcPr>
                </a:tc>
                <a:extLst>
                  <a:ext uri="{0D108BD9-81ED-4DB2-BD59-A6C34878D82A}">
                    <a16:rowId xmlns:a16="http://schemas.microsoft.com/office/drawing/2014/main" xmlns="" val="860335247"/>
                  </a:ext>
                </a:extLst>
              </a:tr>
              <a:tr h="1043094">
                <a:tc>
                  <a:txBody>
                    <a:bodyPr/>
                    <a:lstStyle/>
                    <a:p>
                      <a:r>
                        <a:rPr lang="en-GB" dirty="0"/>
                        <a:t>Language and helpful phrases</a:t>
                      </a:r>
                    </a:p>
                  </a:txBody>
                  <a:tcPr>
                    <a:solidFill>
                      <a:schemeClr val="bg1"/>
                    </a:solidFill>
                  </a:tcPr>
                </a:tc>
                <a:tc>
                  <a:txBody>
                    <a:bodyPr/>
                    <a:lstStyle/>
                    <a:p>
                      <a:endParaRPr lang="en-GB"/>
                    </a:p>
                  </a:txBody>
                  <a:tcPr>
                    <a:solidFill>
                      <a:schemeClr val="bg1"/>
                    </a:solidFill>
                  </a:tcPr>
                </a:tc>
                <a:extLst>
                  <a:ext uri="{0D108BD9-81ED-4DB2-BD59-A6C34878D82A}">
                    <a16:rowId xmlns:a16="http://schemas.microsoft.com/office/drawing/2014/main" xmlns="" val="2083321176"/>
                  </a:ext>
                </a:extLst>
              </a:tr>
              <a:tr h="1043094">
                <a:tc>
                  <a:txBody>
                    <a:bodyPr/>
                    <a:lstStyle/>
                    <a:p>
                      <a:r>
                        <a:rPr lang="en-GB" dirty="0"/>
                        <a:t>Anything else</a:t>
                      </a:r>
                    </a:p>
                  </a:txBody>
                  <a:tcPr>
                    <a:solidFill>
                      <a:schemeClr val="bg1"/>
                    </a:solidFill>
                  </a:tcPr>
                </a:tc>
                <a:tc>
                  <a:txBody>
                    <a:bodyPr/>
                    <a:lstStyle/>
                    <a:p>
                      <a:endParaRPr lang="en-GB" dirty="0"/>
                    </a:p>
                  </a:txBody>
                  <a:tcPr>
                    <a:solidFill>
                      <a:schemeClr val="bg1"/>
                    </a:solidFill>
                  </a:tcPr>
                </a:tc>
                <a:extLst>
                  <a:ext uri="{0D108BD9-81ED-4DB2-BD59-A6C34878D82A}">
                    <a16:rowId xmlns:a16="http://schemas.microsoft.com/office/drawing/2014/main" xmlns="" val="3583939182"/>
                  </a:ext>
                </a:extLst>
              </a:tr>
            </a:tbl>
          </a:graphicData>
        </a:graphic>
      </p:graphicFrame>
      <p:sp>
        <p:nvSpPr>
          <p:cNvPr id="17" name="TextBox 16">
            <a:extLst>
              <a:ext uri="{FF2B5EF4-FFF2-40B4-BE49-F238E27FC236}">
                <a16:creationId xmlns:a16="http://schemas.microsoft.com/office/drawing/2014/main" xmlns="" id="{B69787A9-C2F7-437F-8D96-47D76E000DCF}"/>
              </a:ext>
            </a:extLst>
          </p:cNvPr>
          <p:cNvSpPr txBox="1"/>
          <p:nvPr/>
        </p:nvSpPr>
        <p:spPr>
          <a:xfrm>
            <a:off x="4053060" y="101600"/>
            <a:ext cx="4501660" cy="369332"/>
          </a:xfrm>
          <a:prstGeom prst="rect">
            <a:avLst/>
          </a:prstGeom>
          <a:solidFill>
            <a:schemeClr val="accent1">
              <a:lumMod val="20000"/>
              <a:lumOff val="80000"/>
            </a:schemeClr>
          </a:solidFill>
        </p:spPr>
        <p:txBody>
          <a:bodyPr wrap="square" rtlCol="0">
            <a:spAutoFit/>
          </a:bodyPr>
          <a:lstStyle/>
          <a:p>
            <a:r>
              <a:rPr lang="en-GB" dirty="0">
                <a:latin typeface="Comic Sans MS" panose="030F0702030302020204" pitchFamily="66" charset="0"/>
              </a:rPr>
              <a:t>Template to help you set out each page!</a:t>
            </a:r>
          </a:p>
        </p:txBody>
      </p:sp>
    </p:spTree>
    <p:extLst>
      <p:ext uri="{BB962C8B-B14F-4D97-AF65-F5344CB8AC3E}">
        <p14:creationId xmlns:p14="http://schemas.microsoft.com/office/powerpoint/2010/main" val="52239542"/>
      </p:ext>
    </p:extLst>
  </p:cSld>
  <p:clrMapOvr>
    <a:masterClrMapping/>
  </p:clrMapOvr>
  <p:timing>
    <p:tnLst>
      <p:par>
        <p:cTn id="1" dur="indefinite" restart="never" nodeType="tmRoot"/>
      </p:par>
    </p:tnLst>
  </p:timing>
</p:sld>
</file>

<file path=ppt/theme/theme1.xml><?xml version="1.0" encoding="utf-8"?>
<a:theme xmlns:a="http://schemas.openxmlformats.org/drawingml/2006/main" name="GradientVTI">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VTI" id="{605F9078-86F9-4258-A3E1-F8EFF02AE8CC}" vid="{4848699B-BB01-41E3-9EC4-3D97DFE5292B}"/>
    </a:ext>
  </a:extLst>
</a:theme>
</file>

<file path=docProps/app.xml><?xml version="1.0" encoding="utf-8"?>
<Properties xmlns="http://schemas.openxmlformats.org/officeDocument/2006/extended-properties" xmlns:vt="http://schemas.openxmlformats.org/officeDocument/2006/docPropsVTypes">
  <TotalTime>244</TotalTime>
  <Words>835</Words>
  <Application>Microsoft Office PowerPoint</Application>
  <PresentationFormat>Widescreen</PresentationFormat>
  <Paragraphs>54</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Comic Sans MS</vt:lpstr>
      <vt:lpstr>Univers</vt:lpstr>
      <vt:lpstr>GradientVTI</vt:lpstr>
      <vt:lpstr>Race across the world  Geography summer learning project</vt:lpstr>
      <vt:lpstr>PowerPoint Presentation</vt:lpstr>
      <vt:lpstr>You will need to plan a route between Sweden and Thailand!   the route must be across land and sea - It must not use air travel! </vt:lpstr>
      <vt:lpstr>What do I need to include in my work?</vt:lpstr>
      <vt:lpstr>How will I present my work?</vt:lpstr>
      <vt:lpstr>How you can present information about 1 country along your route…..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Race across the world  Geography summer learning project</dc:title>
  <dc:creator>rachel lomas</dc:creator>
  <cp:lastModifiedBy>EXAM-09</cp:lastModifiedBy>
  <cp:revision>13</cp:revision>
  <dcterms:created xsi:type="dcterms:W3CDTF">2020-06-11T11:17:54Z</dcterms:created>
  <dcterms:modified xsi:type="dcterms:W3CDTF">2020-06-29T07:55:38Z</dcterms:modified>
</cp:coreProperties>
</file>